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7" r:id="rId4"/>
    <p:sldId id="256" r:id="rId5"/>
    <p:sldId id="258" r:id="rId6"/>
    <p:sldId id="260" r:id="rId7"/>
    <p:sldId id="263" r:id="rId8"/>
    <p:sldId id="274" r:id="rId9"/>
    <p:sldId id="266" r:id="rId10"/>
    <p:sldId id="267" r:id="rId11"/>
    <p:sldId id="276" r:id="rId12"/>
    <p:sldId id="269" r:id="rId13"/>
    <p:sldId id="270" r:id="rId14"/>
    <p:sldId id="268" r:id="rId15"/>
    <p:sldId id="278" r:id="rId16"/>
    <p:sldId id="261" r:id="rId17"/>
    <p:sldId id="271" r:id="rId18"/>
    <p:sldId id="275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DEFFBD"/>
    <a:srgbClr val="CCECFF"/>
    <a:srgbClr val="D7FFAF"/>
    <a:srgbClr val="E0FFC1"/>
    <a:srgbClr val="F9FC8C"/>
    <a:srgbClr val="CCFF66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58" autoAdjust="0"/>
  </p:normalViewPr>
  <p:slideViewPr>
    <p:cSldViewPr snapToGrid="0">
      <p:cViewPr varScale="1">
        <p:scale>
          <a:sx n="64" d="100"/>
          <a:sy n="64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330C2-C578-488A-91EE-4B8EF311566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883FB-F3A7-4E6A-B389-8A913D8EDA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25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883FB-F3A7-4E6A-B389-8A913D8EDA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331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883FB-F3A7-4E6A-B389-8A913D8EDA7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119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883FB-F3A7-4E6A-B389-8A913D8EDA7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018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66A7B-A4FA-4C00-851B-D6F11B7E2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2A0E3E-7D21-4989-9424-1E320BCCF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8E666-BD58-4C51-B422-ECF23D94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45FA7-0FF0-4634-9C8A-03858C48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77756-AAA5-4A61-9C09-97DF22A92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85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1FE84-0A37-491E-BC76-463AAA02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0603C-F31B-403E-8A0E-12FD8485D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6A1C7-ACDB-4884-ADDF-BE87A024D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17296-4FD2-43C1-982D-72181C2D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A821C-1E8A-40D7-9410-1C3E0F8A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84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520F5-79DD-4A12-866E-9AD9A085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EA85A-5E0F-4C73-BEE5-A00815976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B695A-D00E-453D-AABC-8E59D5446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7A0B1-64E3-43F1-9EAD-265FF283C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68733-58C9-4432-A024-925506D7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73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473BF-F602-4AAC-89EB-0351EE6F8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41A1A-80AD-4D99-AE86-1FC0C4BEC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917DF-B4DD-4857-BC79-AB151FA16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530C0-D2A9-4C6F-ACA1-C65EB2BB7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47DA4-F75C-4A8F-8A96-1B0745417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8D5203-DAD7-464C-89A6-9C8F9B1A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194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4FBF-1424-4576-8685-4A6FDBA27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C21EE-C808-4118-A8C5-4B3B15236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22ACB2-D08B-4F41-A7DF-DF4EA0ECE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ABEBC8-B51E-4AEE-AAEA-DDE81DB37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8C76A7-9129-4ADB-A319-7B4E2FA0F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EA345F-4756-44CB-9CDA-89AAC4D4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2DB5E0-771A-4CFF-BAB4-8EC5576E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AF5012-A376-457B-8ECB-D2BEF4508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77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4359D-144F-4480-8E1E-2D0EC07FC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D51EE4-61D9-4359-95AA-F74C99BA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6261B4-7EE6-48FA-A70C-D58C2659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5B8F6F-9FD1-45DA-8E54-C01DD0DE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6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D4EFBE-D2A8-48C3-8B6E-566D10CBE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B3CFE0-512E-4150-A7A5-0D18A955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541AE-9F4C-47CF-93B5-0AB64D47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06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5613-B526-414B-B85E-B9061BBC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8EB6D-E30A-4A06-A4ED-4317D0CF1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D56DF-0379-4F0E-9EAA-5B3A052B6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E0BFC-7496-49BC-A2E7-407465DCF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90B43-E01A-4DF4-A3E2-EE7158CEE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9E995-E098-4AD7-89CC-F6E0FD58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6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AAB0B-B05D-4C27-B503-36F301D4F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D76B34-880C-4E9E-ACBD-A3AAEA843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3A45C-B788-438F-8C30-722BB0D5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88674-D3AB-4A84-AEB4-595361B50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96219-E4DC-43A8-BF53-32A567B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40C37-1AEE-4F86-ABBF-1AE99ACB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583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73604-0730-42FF-AE25-7B3D37777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0B871-9FAA-4782-8019-2AF921CC1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70C0E-0E80-449B-9630-0672F8A56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E7854-8BA3-43C5-861C-47BB08F4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89090-AC30-4B4D-B9EA-5272A628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82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FCD15B-AC4D-462B-B1B3-466A28558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D3D2C-D343-45F8-A67C-21B846D1E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E0608-9189-4B50-AAA6-B1F866A9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ED012-A695-4CB1-B487-4932FD916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463B5-7E1B-475B-BB9E-6615B7C4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150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166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118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875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085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606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60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500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976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120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087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58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2" indent="0" algn="ctr">
              <a:buNone/>
              <a:defRPr sz="2000"/>
            </a:lvl2pPr>
            <a:lvl3pPr marL="914468" indent="0" algn="ctr">
              <a:buNone/>
              <a:defRPr sz="1801"/>
            </a:lvl3pPr>
            <a:lvl4pPr marL="1371702" indent="0" algn="ctr">
              <a:buNone/>
              <a:defRPr sz="1600"/>
            </a:lvl4pPr>
            <a:lvl5pPr marL="1828938" indent="0" algn="ctr">
              <a:buNone/>
              <a:defRPr sz="1600"/>
            </a:lvl5pPr>
            <a:lvl6pPr marL="2286171" indent="0" algn="ctr">
              <a:buNone/>
              <a:defRPr sz="1600"/>
            </a:lvl6pPr>
            <a:lvl7pPr marL="2743405" indent="0" algn="ctr">
              <a:buNone/>
              <a:defRPr sz="1600"/>
            </a:lvl7pPr>
            <a:lvl8pPr marL="3200643" indent="0" algn="ctr">
              <a:buNone/>
              <a:defRPr sz="1600"/>
            </a:lvl8pPr>
            <a:lvl9pPr marL="365787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930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604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3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68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7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088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229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0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1" indent="0">
              <a:buNone/>
              <a:defRPr sz="1600" b="1"/>
            </a:lvl6pPr>
            <a:lvl7pPr marL="2743405" indent="0">
              <a:buNone/>
              <a:defRPr sz="1600" b="1"/>
            </a:lvl7pPr>
            <a:lvl8pPr marL="3200643" indent="0">
              <a:buNone/>
              <a:defRPr sz="1600" b="1"/>
            </a:lvl8pPr>
            <a:lvl9pPr marL="365787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8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0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1" indent="0">
              <a:buNone/>
              <a:defRPr sz="1600" b="1"/>
            </a:lvl6pPr>
            <a:lvl7pPr marL="2743405" indent="0">
              <a:buNone/>
              <a:defRPr sz="1600" b="1"/>
            </a:lvl7pPr>
            <a:lvl8pPr marL="3200643" indent="0">
              <a:buNone/>
              <a:defRPr sz="1600" b="1"/>
            </a:lvl8pPr>
            <a:lvl9pPr marL="365787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59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0253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028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7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1"/>
            </a:lvl2pPr>
            <a:lvl3pPr marL="914468" indent="0">
              <a:buNone/>
              <a:defRPr sz="1200"/>
            </a:lvl3pPr>
            <a:lvl4pPr marL="1371702" indent="0">
              <a:buNone/>
              <a:defRPr sz="1001"/>
            </a:lvl4pPr>
            <a:lvl5pPr marL="1828938" indent="0">
              <a:buNone/>
              <a:defRPr sz="1001"/>
            </a:lvl5pPr>
            <a:lvl6pPr marL="2286171" indent="0">
              <a:buNone/>
              <a:defRPr sz="1001"/>
            </a:lvl6pPr>
            <a:lvl7pPr marL="2743405" indent="0">
              <a:buNone/>
              <a:defRPr sz="1001"/>
            </a:lvl7pPr>
            <a:lvl8pPr marL="3200643" indent="0">
              <a:buNone/>
              <a:defRPr sz="1001"/>
            </a:lvl8pPr>
            <a:lvl9pPr marL="3657877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8798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97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32" indent="0">
              <a:buNone/>
              <a:defRPr sz="2800"/>
            </a:lvl2pPr>
            <a:lvl3pPr marL="914468" indent="0">
              <a:buNone/>
              <a:defRPr sz="2400"/>
            </a:lvl3pPr>
            <a:lvl4pPr marL="1371702" indent="0">
              <a:buNone/>
              <a:defRPr sz="2000"/>
            </a:lvl4pPr>
            <a:lvl5pPr marL="1828938" indent="0">
              <a:buNone/>
              <a:defRPr sz="2000"/>
            </a:lvl5pPr>
            <a:lvl6pPr marL="2286171" indent="0">
              <a:buNone/>
              <a:defRPr sz="2000"/>
            </a:lvl6pPr>
            <a:lvl7pPr marL="2743405" indent="0">
              <a:buNone/>
              <a:defRPr sz="2000"/>
            </a:lvl7pPr>
            <a:lvl8pPr marL="3200643" indent="0">
              <a:buNone/>
              <a:defRPr sz="2000"/>
            </a:lvl8pPr>
            <a:lvl9pPr marL="3657877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1"/>
            </a:lvl2pPr>
            <a:lvl3pPr marL="914468" indent="0">
              <a:buNone/>
              <a:defRPr sz="1200"/>
            </a:lvl3pPr>
            <a:lvl4pPr marL="1371702" indent="0">
              <a:buNone/>
              <a:defRPr sz="1001"/>
            </a:lvl4pPr>
            <a:lvl5pPr marL="1828938" indent="0">
              <a:buNone/>
              <a:defRPr sz="1001"/>
            </a:lvl5pPr>
            <a:lvl6pPr marL="2286171" indent="0">
              <a:buNone/>
              <a:defRPr sz="1001"/>
            </a:lvl6pPr>
            <a:lvl7pPr marL="2743405" indent="0">
              <a:buNone/>
              <a:defRPr sz="1001"/>
            </a:lvl7pPr>
            <a:lvl8pPr marL="3200643" indent="0">
              <a:buNone/>
              <a:defRPr sz="1001"/>
            </a:lvl8pPr>
            <a:lvl9pPr marL="3657877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0044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2563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54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3B8760-537F-4E2E-A7AC-9851154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6576D-21E7-40A1-8C93-96C9DC1D5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C37F4-4C97-4861-BC70-212418AD43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B0843-5CD9-4925-A768-71F0B641A33E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6086C-8D40-4000-AE3C-F546DB3BB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985E2-BDB3-4403-ADD0-DF5330CE18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18E5C-3EC6-48A2-8B39-BD4DA0406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39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7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9673-675B-4862-864A-2C5871F0E889}" type="datetimeFigureOut">
              <a:rPr lang="en-GB" smtClean="0"/>
              <a:t>08/10/2017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5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57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6" indent="-228616" algn="l" defTabSz="914468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2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88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20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56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92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025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257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491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32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68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02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938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71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405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643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877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llygoyergorman.com/" TargetMode="External"/><Relationship Id="rId2" Type="http://schemas.openxmlformats.org/officeDocument/2006/relationships/hyperlink" Target="mailto:mgoyer01@qub.ac.uk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5249" y="534572"/>
            <a:ext cx="10860259" cy="5711483"/>
          </a:xfrm>
          <a:noFill/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en-GB" sz="5000" b="1" dirty="0">
                <a:solidFill>
                  <a:srgbClr val="00B050"/>
                </a:solidFill>
              </a:rPr>
              <a:t>‘Once a Young Farmer, always a Young Farmer’: </a:t>
            </a:r>
            <a:br>
              <a:rPr lang="en-GB" sz="5000" b="1" dirty="0">
                <a:solidFill>
                  <a:srgbClr val="00B050"/>
                </a:solidFill>
              </a:rPr>
            </a:br>
            <a:r>
              <a:rPr lang="en-GB" sz="5000" b="1" dirty="0">
                <a:solidFill>
                  <a:srgbClr val="00B050"/>
                </a:solidFill>
              </a:rPr>
              <a:t>Culture and identity in </a:t>
            </a:r>
            <a:br>
              <a:rPr lang="en-GB" sz="5000" b="1" dirty="0">
                <a:solidFill>
                  <a:srgbClr val="00B050"/>
                </a:solidFill>
              </a:rPr>
            </a:br>
            <a:r>
              <a:rPr lang="en-GB" sz="5000" b="1" dirty="0">
                <a:solidFill>
                  <a:srgbClr val="00B050"/>
                </a:solidFill>
              </a:rPr>
              <a:t>Glarryford Young Farmers’ Club</a:t>
            </a:r>
            <a:br>
              <a:rPr lang="en-GB" sz="5000" b="1" dirty="0">
                <a:solidFill>
                  <a:srgbClr val="00B050"/>
                </a:solidFill>
              </a:rPr>
            </a:br>
            <a:br>
              <a:rPr lang="en-GB" sz="5000" b="1" dirty="0">
                <a:solidFill>
                  <a:srgbClr val="00B050"/>
                </a:solidFill>
              </a:rPr>
            </a:br>
            <a:r>
              <a:rPr lang="en-GB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Molly Goyer Gorman</a:t>
            </a:r>
            <a:br>
              <a:rPr lang="en-GB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GB" sz="240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PhD candidate, Queen’s University Belfast</a:t>
            </a:r>
            <a:br>
              <a:rPr lang="en-GB" sz="220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br>
              <a:rPr lang="en-GB" sz="220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br>
              <a:rPr lang="en-GB" sz="220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GB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2"/>
              </a:rPr>
              <a:t>mgoyer01@qub.ac.uk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	                         		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3"/>
              </a:rPr>
              <a:t>www.mollygoyergorman.com</a:t>
            </a:r>
            <a:br>
              <a:rPr lang="en-GB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en-GB" sz="5000" b="1" dirty="0">
              <a:solidFill>
                <a:srgbClr val="00B050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ACF3BD-09AE-4102-900F-F1B4FE9EF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3355" y="3602038"/>
            <a:ext cx="4984956" cy="1655762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148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5D19D-C11B-4FDA-B7B5-922BB6E6C3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B05AB6-5A23-4159-850E-97444DEE5C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" t="15865" r="44964" b="17373"/>
          <a:stretch/>
        </p:blipFill>
        <p:spPr>
          <a:xfrm>
            <a:off x="852948" y="0"/>
            <a:ext cx="10486103" cy="688869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8CEC198-E173-4E51-8722-0AA9E14F9CB8}"/>
              </a:ext>
            </a:extLst>
          </p:cNvPr>
          <p:cNvSpPr txBox="1"/>
          <p:nvPr/>
        </p:nvSpPr>
        <p:spPr>
          <a:xfrm>
            <a:off x="6941574" y="2161327"/>
            <a:ext cx="973393" cy="30967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Glarryford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4EF3AD-C12B-4780-9BBC-EA2B97B3F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327"/>
            <a:ext cx="4417254" cy="29367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D2CBE01-6949-4A81-9181-363E08A72806}"/>
              </a:ext>
            </a:extLst>
          </p:cNvPr>
          <p:cNvSpPr txBox="1"/>
          <p:nvPr/>
        </p:nvSpPr>
        <p:spPr>
          <a:xfrm>
            <a:off x="9276736" y="5162904"/>
            <a:ext cx="693175" cy="307777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Belfast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826203-C68A-49F3-922D-A63AE2D7CEC8}"/>
              </a:ext>
            </a:extLst>
          </p:cNvPr>
          <p:cNvSpPr txBox="1"/>
          <p:nvPr/>
        </p:nvSpPr>
        <p:spPr>
          <a:xfrm>
            <a:off x="852948" y="4800603"/>
            <a:ext cx="23622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Glarryford Railway Crossing</a:t>
            </a:r>
          </a:p>
        </p:txBody>
      </p:sp>
    </p:spTree>
    <p:extLst>
      <p:ext uri="{BB962C8B-B14F-4D97-AF65-F5344CB8AC3E}">
        <p14:creationId xmlns:p14="http://schemas.microsoft.com/office/powerpoint/2010/main" val="2276967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0" y="346792"/>
            <a:ext cx="6400800" cy="954107"/>
          </a:xfrm>
          <a:prstGeom prst="rect">
            <a:avLst/>
          </a:prstGeom>
          <a:solidFill>
            <a:srgbClr val="D7FFAF"/>
          </a:solidFill>
          <a:ln w="3492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Performance of ‘Anyone Can Rob a Bank’ in Glarryford Young Farmers’ Hall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631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65E57D6-3330-4514-9E3C-8B9F45DFA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434" y="-1"/>
            <a:ext cx="7015566" cy="5261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2387CC-764B-4C90-8901-16F5BC4D5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6" y="0"/>
            <a:ext cx="5183680" cy="69037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95286A-2D83-4551-8D1E-6C2BB7072C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46278" b="1"/>
          <a:stretch/>
        </p:blipFill>
        <p:spPr>
          <a:xfrm>
            <a:off x="7563174" y="5018704"/>
            <a:ext cx="4628826" cy="18830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3AFF0C-A04D-4560-A73C-7CF5D1945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47" y="4262210"/>
            <a:ext cx="3440304" cy="26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44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7A7E6-E340-4313-A889-DE2323C78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C45F1-D42D-403E-9522-E99225BDD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059F97-74E1-4048-B1A5-1A6573B139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" b="15409"/>
          <a:stretch/>
        </p:blipFill>
        <p:spPr>
          <a:xfrm>
            <a:off x="918001" y="-14779"/>
            <a:ext cx="10435804" cy="687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09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E9320F-634C-411A-8660-B1C3C68FB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990" cy="686924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D1F5F1-4754-4D10-9A1B-3D659A15E9CF}"/>
              </a:ext>
            </a:extLst>
          </p:cNvPr>
          <p:cNvSpPr txBox="1"/>
          <p:nvPr/>
        </p:nvSpPr>
        <p:spPr>
          <a:xfrm>
            <a:off x="9358859" y="2218545"/>
            <a:ext cx="28331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Junior members &amp; new recruits at a</a:t>
            </a:r>
          </a:p>
          <a:p>
            <a:r>
              <a:rPr lang="en-GB" sz="2400" dirty="0" err="1"/>
              <a:t>Glarryford</a:t>
            </a:r>
            <a:r>
              <a:rPr lang="en-GB" sz="2400" dirty="0"/>
              <a:t> Club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31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03D0A2-7EA8-48EC-BA77-AC21781E7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" r="1827" b="17874"/>
          <a:stretch/>
        </p:blipFill>
        <p:spPr>
          <a:xfrm>
            <a:off x="5594992" y="0"/>
            <a:ext cx="6597008" cy="380278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7D09B3-D4E5-4BDA-87B2-64C8AD63E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413"/>
            <a:ext cx="5686902" cy="3793119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C7471A-AB14-43AC-AF3E-01ED85C435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1" t="6911" r="79" b="5431"/>
          <a:stretch/>
        </p:blipFill>
        <p:spPr>
          <a:xfrm>
            <a:off x="-38103" y="3013294"/>
            <a:ext cx="5725003" cy="384470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53D99A-7A2E-464A-BDB7-ABBD76F98D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" t="26239" r="2546"/>
          <a:stretch/>
        </p:blipFill>
        <p:spPr>
          <a:xfrm>
            <a:off x="5686900" y="3533540"/>
            <a:ext cx="6505100" cy="33644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1BFB006-DC0C-493E-B5FA-CD4D1AE9AD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" b="28617"/>
          <a:stretch/>
        </p:blipFill>
        <p:spPr>
          <a:xfrm>
            <a:off x="4247088" y="5540934"/>
            <a:ext cx="2448732" cy="135707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1128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447B1-E9FC-4045-A438-9DAA1AA4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5795FA-F3F2-4243-8FE6-1E6D63C54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FDAA6F-62E6-45A5-B59B-E4D282332C28}"/>
              </a:ext>
            </a:extLst>
          </p:cNvPr>
          <p:cNvSpPr txBox="1"/>
          <p:nvPr/>
        </p:nvSpPr>
        <p:spPr>
          <a:xfrm>
            <a:off x="9144000" y="2273359"/>
            <a:ext cx="3048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Glarryford YFC </a:t>
            </a:r>
          </a:p>
          <a:p>
            <a:r>
              <a:rPr lang="en-GB" sz="2400" dirty="0"/>
              <a:t>‘Big Breakfast’: fundraising for local man’s cancer treatment</a:t>
            </a:r>
          </a:p>
        </p:txBody>
      </p:sp>
    </p:spTree>
    <p:extLst>
      <p:ext uri="{BB962C8B-B14F-4D97-AF65-F5344CB8AC3E}">
        <p14:creationId xmlns:p14="http://schemas.microsoft.com/office/powerpoint/2010/main" val="1338866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A081-A36F-4249-87F7-591B4ADC2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BC99F60-48C7-4C86-B328-9DBFDB07E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59" y="0"/>
            <a:ext cx="9713882" cy="6858000"/>
          </a:xfrm>
        </p:spPr>
      </p:pic>
    </p:spTree>
    <p:extLst>
      <p:ext uri="{BB962C8B-B14F-4D97-AF65-F5344CB8AC3E}">
        <p14:creationId xmlns:p14="http://schemas.microsoft.com/office/powerpoint/2010/main" val="1631689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335CF3-036F-4DA9-A059-E1BE1899C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0"/>
            <a:ext cx="9143999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749D1B-0B36-4346-8BCE-2C881C3D90D3}"/>
              </a:ext>
            </a:extLst>
          </p:cNvPr>
          <p:cNvSpPr txBox="1"/>
          <p:nvPr/>
        </p:nvSpPr>
        <p:spPr>
          <a:xfrm>
            <a:off x="259830" y="1815970"/>
            <a:ext cx="26232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Glarryford YFC Parents’ and Friends’ Night 2017</a:t>
            </a:r>
          </a:p>
          <a:p>
            <a:endParaRPr lang="en-GB" sz="2400" dirty="0"/>
          </a:p>
          <a:p>
            <a:r>
              <a:rPr lang="en-GB" sz="2400" dirty="0"/>
              <a:t>Clough Presbyterian Church Hall</a:t>
            </a:r>
          </a:p>
        </p:txBody>
      </p:sp>
    </p:spTree>
    <p:extLst>
      <p:ext uri="{BB962C8B-B14F-4D97-AF65-F5344CB8AC3E}">
        <p14:creationId xmlns:p14="http://schemas.microsoft.com/office/powerpoint/2010/main" val="2872846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26D9B3-F1DB-4398-91B1-CE19BD8EB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613" y="0"/>
            <a:ext cx="7674428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25194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BC99F60-48C7-4C86-B328-9DBFDB07E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59" y="0"/>
            <a:ext cx="9713882" cy="6858000"/>
          </a:xfrm>
        </p:spPr>
      </p:pic>
    </p:spTree>
    <p:extLst>
      <p:ext uri="{BB962C8B-B14F-4D97-AF65-F5344CB8AC3E}">
        <p14:creationId xmlns:p14="http://schemas.microsoft.com/office/powerpoint/2010/main" val="2540170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44567-772E-4ABF-A263-4CF00FB0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9D46A7-600C-4C95-BEBB-E6EEFD6A2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64" y="0"/>
            <a:ext cx="11278525" cy="686110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959BDC-3E13-4210-B9D2-ADB1F3D3348E}"/>
              </a:ext>
            </a:extLst>
          </p:cNvPr>
          <p:cNvSpPr txBox="1"/>
          <p:nvPr/>
        </p:nvSpPr>
        <p:spPr>
          <a:xfrm>
            <a:off x="1613940" y="355496"/>
            <a:ext cx="4482059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Joint sketch with </a:t>
            </a:r>
            <a:r>
              <a:rPr lang="en-GB" dirty="0" err="1"/>
              <a:t>Glarryford</a:t>
            </a:r>
            <a:r>
              <a:rPr lang="en-GB" dirty="0"/>
              <a:t> Club members and The Country Players </a:t>
            </a:r>
          </a:p>
        </p:txBody>
      </p:sp>
    </p:spTree>
    <p:extLst>
      <p:ext uri="{BB962C8B-B14F-4D97-AF65-F5344CB8AC3E}">
        <p14:creationId xmlns:p14="http://schemas.microsoft.com/office/powerpoint/2010/main" val="2849154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FF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DFD28-C477-4D39-BE13-F2DCD9E2E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94243D-6EBB-4352-A94A-A4A751CEE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1" r="3858" b="563"/>
          <a:stretch/>
        </p:blipFill>
        <p:spPr>
          <a:xfrm>
            <a:off x="1712829" y="-69368"/>
            <a:ext cx="9002316" cy="6927368"/>
          </a:xfrm>
        </p:spPr>
      </p:pic>
    </p:spTree>
    <p:extLst>
      <p:ext uri="{BB962C8B-B14F-4D97-AF65-F5344CB8AC3E}">
        <p14:creationId xmlns:p14="http://schemas.microsoft.com/office/powerpoint/2010/main" val="2175744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73A1-0D73-4834-94B7-5A4E0178C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DD4700-0F7A-40B1-A7F4-87AA3F3A7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12869"/>
          <a:stretch/>
        </p:blipFill>
        <p:spPr>
          <a:xfrm>
            <a:off x="685962" y="0"/>
            <a:ext cx="10496699" cy="686384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F3B380-13A8-4421-8D80-4C162654CCBC}"/>
              </a:ext>
            </a:extLst>
          </p:cNvPr>
          <p:cNvSpPr txBox="1"/>
          <p:nvPr/>
        </p:nvSpPr>
        <p:spPr>
          <a:xfrm>
            <a:off x="5756223" y="5899859"/>
            <a:ext cx="4467069" cy="70788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The latest recruit:</a:t>
            </a:r>
          </a:p>
          <a:p>
            <a:pPr algn="ctr"/>
            <a:r>
              <a:rPr lang="en-GB" sz="2000" dirty="0"/>
              <a:t>The Club with a member’s </a:t>
            </a:r>
            <a:r>
              <a:rPr lang="en-GB" sz="2000" dirty="0" err="1"/>
              <a:t>newborn</a:t>
            </a:r>
            <a:r>
              <a:rPr lang="en-GB" sz="2000" dirty="0"/>
              <a:t> baby</a:t>
            </a:r>
          </a:p>
        </p:txBody>
      </p:sp>
    </p:spTree>
    <p:extLst>
      <p:ext uri="{BB962C8B-B14F-4D97-AF65-F5344CB8AC3E}">
        <p14:creationId xmlns:p14="http://schemas.microsoft.com/office/powerpoint/2010/main" val="3959713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87472-34A7-43FB-B7B9-9F09D0F5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978E7C-027F-45D0-BEC4-76AECFB88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413" y="0"/>
            <a:ext cx="9144000" cy="685800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49DEE38-17DD-46C1-B598-ACA3F47C7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5" t="-1" r="18776" b="488"/>
          <a:stretch/>
        </p:blipFill>
        <p:spPr>
          <a:xfrm>
            <a:off x="0" y="3627620"/>
            <a:ext cx="4602997" cy="3199320"/>
          </a:xfrm>
          <a:ln w="31750">
            <a:solidFill>
              <a:srgbClr val="FFFF66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DF8F67-AD1D-4E09-8C1E-89D30B356C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8" r="9631" b="18464"/>
          <a:stretch/>
        </p:blipFill>
        <p:spPr>
          <a:xfrm>
            <a:off x="0" y="0"/>
            <a:ext cx="3518115" cy="3627620"/>
          </a:xfrm>
          <a:prstGeom prst="rect">
            <a:avLst/>
          </a:prstGeom>
          <a:ln w="31750">
            <a:solidFill>
              <a:srgbClr val="FFFF66"/>
            </a:solidFill>
          </a:ln>
        </p:spPr>
      </p:pic>
    </p:spTree>
    <p:extLst>
      <p:ext uri="{BB962C8B-B14F-4D97-AF65-F5344CB8AC3E}">
        <p14:creationId xmlns:p14="http://schemas.microsoft.com/office/powerpoint/2010/main" val="4170801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56ACC-E72E-4EF2-9B96-98BED9C2D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06F1C0-8A53-4C4D-B49C-D36694E8A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84" y="1"/>
            <a:ext cx="10345840" cy="6885156"/>
          </a:xfrm>
        </p:spPr>
      </p:pic>
    </p:spTree>
    <p:extLst>
      <p:ext uri="{BB962C8B-B14F-4D97-AF65-F5344CB8AC3E}">
        <p14:creationId xmlns:p14="http://schemas.microsoft.com/office/powerpoint/2010/main" val="3682976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91</Words>
  <Application>Microsoft Office PowerPoint</Application>
  <PresentationFormat>Widescreen</PresentationFormat>
  <Paragraphs>19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1_Office Theme</vt:lpstr>
      <vt:lpstr>2_Office Theme</vt:lpstr>
      <vt:lpstr>‘Once a Young Farmer, always a Young Farmer’:  Culture and identity in  Glarryford Young Farmers’ Club  Molly Goyer Gorman PhD candidate, Queen’s University Belfast   mgoyer01@qub.ac.uk                             www.mollygoyergorman.com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‘Once a Young Farmer, always a Young Farmer’:  Culture and identity in  Glarryford Young Farmers’ Club  Molly Goyer Gorman PhD candidate, Queen’s University Belfast   mgoyer01@qub.ac.uk                             www.mollygoyergorman.com </dc:title>
  <dc:creator>Molly Goyer</dc:creator>
  <cp:lastModifiedBy>Molly Goyer</cp:lastModifiedBy>
  <cp:revision>40</cp:revision>
  <dcterms:created xsi:type="dcterms:W3CDTF">2017-09-09T13:10:19Z</dcterms:created>
  <dcterms:modified xsi:type="dcterms:W3CDTF">2017-10-08T20:27:24Z</dcterms:modified>
</cp:coreProperties>
</file>