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3"/>
  </p:notesMasterIdLst>
  <p:sldIdLst>
    <p:sldId id="261" r:id="rId4"/>
    <p:sldId id="272" r:id="rId5"/>
    <p:sldId id="273" r:id="rId6"/>
    <p:sldId id="278" r:id="rId7"/>
    <p:sldId id="282" r:id="rId8"/>
    <p:sldId id="291" r:id="rId9"/>
    <p:sldId id="276" r:id="rId10"/>
    <p:sldId id="290" r:id="rId11"/>
    <p:sldId id="285" r:id="rId12"/>
    <p:sldId id="280" r:id="rId13"/>
    <p:sldId id="286" r:id="rId14"/>
    <p:sldId id="287" r:id="rId15"/>
    <p:sldId id="281" r:id="rId16"/>
    <p:sldId id="288" r:id="rId17"/>
    <p:sldId id="259" r:id="rId18"/>
    <p:sldId id="258" r:id="rId19"/>
    <p:sldId id="268" r:id="rId20"/>
    <p:sldId id="270" r:id="rId21"/>
    <p:sldId id="28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6BA4CB9-8764-418C-A915-9701B14CFFE8}">
          <p14:sldIdLst>
            <p14:sldId id="261"/>
            <p14:sldId id="272"/>
            <p14:sldId id="273"/>
            <p14:sldId id="278"/>
            <p14:sldId id="282"/>
            <p14:sldId id="291"/>
            <p14:sldId id="276"/>
            <p14:sldId id="290"/>
            <p14:sldId id="285"/>
            <p14:sldId id="280"/>
            <p14:sldId id="286"/>
            <p14:sldId id="287"/>
            <p14:sldId id="281"/>
            <p14:sldId id="288"/>
            <p14:sldId id="259"/>
            <p14:sldId id="258"/>
            <p14:sldId id="268"/>
            <p14:sldId id="270"/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00CC00"/>
    <a:srgbClr val="FFFF99"/>
    <a:srgbClr val="99FF66"/>
    <a:srgbClr val="66FF33"/>
    <a:srgbClr val="99FF99"/>
    <a:srgbClr val="FF6600"/>
    <a:srgbClr val="CCFFCC"/>
    <a:srgbClr val="33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1882" autoAdjust="0"/>
  </p:normalViewPr>
  <p:slideViewPr>
    <p:cSldViewPr snapToGrid="0">
      <p:cViewPr varScale="1">
        <p:scale>
          <a:sx n="80" d="100"/>
          <a:sy n="80" d="100"/>
        </p:scale>
        <p:origin x="16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16-11-21T14:32:54.138"/>
    </inkml:context>
    <inkml:brush xml:id="br0">
      <inkml:brushProperty name="width" value="0.21167" units="cm"/>
      <inkml:brushProperty name="height" value="0.2116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4A3A3A69-5323-4B03-9EB5-5DA6461468E3}" emma:medium="tactile" emma:mode="ink">
          <msink:context xmlns:msink="http://schemas.microsoft.com/ink/2010/main" type="writingRegion" rotatedBoundingBox="35009,15113 35024,15113 35024,15128 35009,15128"/>
        </emma:interpretation>
      </emma:emma>
    </inkml:annotationXML>
    <inkml:traceGroup>
      <inkml:annotationXML>
        <emma:emma xmlns:emma="http://www.w3.org/2003/04/emma" version="1.0">
          <emma:interpretation id="{DB496E6D-73EC-4BCA-8CF8-03ABB3B5666E}" emma:medium="tactile" emma:mode="ink">
            <msink:context xmlns:msink="http://schemas.microsoft.com/ink/2010/main" type="paragraph" rotatedBoundingBox="35009,15113 35024,15113 35024,15128 35009,151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CD94F6E-94DB-43B6-83F4-AF650EB0E10F}" emma:medium="tactile" emma:mode="ink">
              <msink:context xmlns:msink="http://schemas.microsoft.com/ink/2010/main" type="line" rotatedBoundingBox="35009,15113 35024,15113 35024,15128 35009,15128"/>
            </emma:interpretation>
          </emma:emma>
        </inkml:annotationXML>
        <inkml:traceGroup>
          <inkml:annotationXML>
            <emma:emma xmlns:emma="http://www.w3.org/2003/04/emma" version="1.0">
              <emma:interpretation id="{A68AA680-B0B5-401A-AE4F-BD5FF0F68C32}" emma:medium="tactile" emma:mode="ink">
                <msink:context xmlns:msink="http://schemas.microsoft.com/ink/2010/main" type="inkWord" rotatedBoundingBox="35009,15113 35024,15113 35024,15128 35009,15128"/>
              </emma:interpretation>
              <emma:one-of disjunction-type="recognition" id="oneOf0">
                <emma:interpretation id="interp0" emma:lang="en-GB" emma:confidence="0">
                  <emma:literal>.</emma:literal>
                </emma:interpretation>
                <emma:interpretation id="interp1" emma:lang="en-GB" emma:confidence="0">
                  <emma:literal>`</emma:literal>
                </emma:interpretation>
                <emma:interpretation id="interp2" emma:lang="en-GB" emma:confidence="0">
                  <emma:literal>'</emma:literal>
                </emma:interpretation>
                <emma:interpretation id="interp3" emma:lang="en-GB" emma:confidence="0">
                  <emma:literal>l</emma:literal>
                </emma:interpretation>
                <emma:interpretation id="interp4" emma:lang="en-GB" emma:confidence="0">
                  <emma:literal>,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16-11-21T14:31:56.258"/>
    </inkml:context>
    <inkml:brush xml:id="br0">
      <inkml:brushProperty name="width" value="0.21167" units="cm"/>
      <inkml:brushProperty name="height" value="0.21167" units="cm"/>
      <inkml:brushProperty name="color" value="#FFFFFF"/>
    </inkml:brush>
    <inkml:brush xml:id="br1">
      <inkml:brushProperty name="width" value="0.07938" units="cm"/>
      <inkml:brushProperty name="height" value="0.07938" units="cm"/>
      <inkml:brushProperty name="color" value="#FFFFFF"/>
    </inkml:brush>
    <inkml:brush xml:id="br2">
      <inkml:brushProperty name="width" value="0.035" units="cm"/>
      <inkml:brushProperty name="height" value="0.035" units="cm"/>
      <inkml:brushProperty name="color" value="#FFFFFF"/>
    </inkml:brush>
    <inkml:brush xml:id="br3">
      <inkml:brushProperty name="width" value="0.21167" units="cm"/>
      <inkml:brushProperty name="height" value="0.21167" units="cm"/>
      <inkml:brushProperty name="color" value="#FFFFFF"/>
      <inkml:brushProperty name="fitToCurve" value="1"/>
    </inkml:brush>
  </inkml:definitions>
  <inkml:trace contextRef="#ctx0" brushRef="#br0">-678-296 3266,'1'0'0,"83"0"15,-41 0 48,-43 42-32,-43-42 157</inkml:trace>
  <inkml:trace contextRef="#ctx0" brushRef="#br1" timeOffset="47.8529">-677-254 1375,'0'-42'16,"42"-43"-1,0 85 63,-42 42-78,0 1 16,0 41-16</inkml:trace>
  <inkml:trace contextRef="#ctx0" brushRef="#br1" timeOffset="46.8529">-508-169 1625,'0'-43'16,"0"1"-16,85 42 62,-85 85-62,28-43 16</inkml:trace>
  <inkml:trace contextRef="#ctx0" brushRef="#br0" timeOffset="-3">-340-127 1796,'1'0'16,"42"-42"0,-1-1-1,0 43-15</inkml:trace>
  <inkml:trace contextRef="#ctx0" brushRef="#br0" timeOffset="15.6103">-340-127 8531,'1'0'16,"42"0"0,-1 0-1,0 0 1</inkml:trace>
  <inkml:trace contextRef="#ctx0" brushRef="#br0" timeOffset="-2">-212-127 1109,'-42'0'16,"0"0"140,-1 0 109,42 1-249</inkml:trace>
  <inkml:trace contextRef="#ctx0" brushRef="#br0" timeOffset="11.61">-212-85 9641,'-42'0'15,"41"0"1</inkml:trace>
  <inkml:trace contextRef="#ctx0" brushRef="#br1" timeOffset="44.8529">-42-254 1859,'0'-42'16,"42"42"31,-42 42-32</inkml:trace>
  <inkml:trace contextRef="#ctx0" brushRef="#br0" timeOffset="-6">762-212 0,'42'0'703,"1"0"-687,-86 0 671,1 0-655,42-42-32,-42 42 140,-1 0 1,86 0 156,-43-42-110,42 42 16,0 0 94,1 0-265,-86 0 499,1 0-531,0-43 15,-1 43 1,1-42 0,41 42 15</inkml:trace>
  <inkml:trace contextRef="#ctx0" brushRef="#br1" timeOffset="42.8529">634-128 2375,'1'1'0,"-1"126"16,0-85-16,42 1 15,-42-86 63,0 1-62,0 0 0,43 84 93,-43 0-109,0 1 16,0-128 62,-43 43-63,43-1-15,-42 43 78,41 0-78</inkml:trace>
  <inkml:trace contextRef="#ctx0" brushRef="#br0" timeOffset="13.6103">634-42 9156,'43'0'16,"0"0"-16,-1 0 31,0 0 0,-84 0 16,-43 0-31,42 0-16</inkml:trace>
  <inkml:trace contextRef="#ctx0" brushRef="#br2" timeOffset="48.8529">762 169 0,'-42'0'187,"-1"0"-171,1 0 15,41 0-31</inkml:trace>
  <inkml:trace contextRef="#ctx0" brushRef="#br0" timeOffset="94015.4359">-974-212 0,'0'43'125,"0"-1"-94,0-84 157,0-1-173,0 1-15,0 0 32,0-1-1,43 43 78,-1 0-77,0 0 61,1 0-61,-1 0-17,0 0-15,-126 0 172,-43 0-156,42 0-16,-42 0 15,84-14-15</inkml:trace>
  <inkml:trace contextRef="#ctx0" brushRef="#br0" timeOffset="94016.4359">-1144-423 1344,'213'0'15,"125"42"-15,1 43 0,-85-85 16,-42 42-16,-85-42 16,-43 42-16</inkml:trace>
  <inkml:trace contextRef="#ctx0" brushRef="#br3" timeOffset="34183.2668">-85-381 0,'0'42'156,"0"1"-141,0-1-15,0 0 32,0-84 140,0 0-172,0-43 15,0 0 1,43 43-1,-43 84 110,0 43-125,-43-43 16,43 1-16,0 41 16,-42 1-16,42-43 15,-42 1-15,42-1 32,0 0-1,-85-42-16,43-42 1</inkml:trace>
  <inkml:trace contextRef="#ctx0" brushRef="#br3" timeOffset="44380.3696">466-254 0,'0'42'141,"0"1"-141,0-1 16,0 0-16,0 43 15,0-43 1,0 1 0,42-1-1,-42-84 220,0-1-220,0 1 16,0 0 16,42-1 63,-42 1-48,0 0-15,0-1 0,0 1-16,0 0-15,0-1-1,-42 1 48,0 42-16,-1 0-32,43 42 17,0 1 46,-42-1 16</inkml:trace>
  <inkml:trace contextRef="#ctx0" brushRef="#br3" timeOffset="38456.0738">-1947-212 0,'-43'0'157,"1"0"-110,0 0-1,-1 0-14,1 0-1,0 0 31,-1 0-15,-41 0-31,41 0 0,1 0 15,0 0 156,-1 0-109,1 43-31,0-43 63,42 42-95,-43-42 110,1 0-109,0 0 140,-1 0-46,86 0-32,-1 0-63,0 0 1,1 0 0,41 0-1,1 0-15,0 0 16,-1 0-16,86 0 15,-43 0-15,42 0 0,-42 0 16,-42 0-16,-1 0 16,-41 0-16,-1 0 15,0 0-15,1 0 297,41 0-281,-41 0 46,-86 0 157,1 0-219,0 0 16,-43 0-16,43 0 15,-1 0-15,1 0 16,0 0 0,-1 0-1,1 0 1,0 0 15,-1 0-15,1 0-1,0 0-15,-1 0 32,1 0-17,0 0 1,-1 0 109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16-11-21T14:31:56.257"/>
    </inkml:context>
    <inkml:brush xml:id="br0">
      <inkml:brushProperty name="width" value="0.21167" units="cm"/>
      <inkml:brushProperty name="height" value="0.21167" units="cm"/>
      <inkml:brushProperty name="color" value="#FFFFFF"/>
    </inkml:brush>
  </inkml:definitions>
  <inkml:trace contextRef="#ctx0" brushRef="#br0">-5588-169 0,'42'0'219,"1"0"-204,41 0 1,-41 0-16,-1 0 16,0 0-16,1 0 15,-1 0-15,43 0 16,-43 0 0,43 0-16,-43 0 15,-127 0 266,1 0-265,-1-43 0,85 1-16,-42 42 15,-1 0 79,1 0-78,0 0-16,-1 0 15,1 0 1,0 0 0,-1 0-1,1 0-15,-43 0 16,43 0-1,0 0 1,-1 0 15,1 0-15,0 0-16,-1 0 31,1-42-31,127 42 156,-43 0-140,85 0-16,-85 0 16,1 0-16,41 0 0,-41 0 15,-1 0 1,43 0 125,-43 0-126,0 0 1,1 0-16,-1 0 15,0 0 1,1 0 93,-1 0-93,0 0 0,1 0-16,-1 0 15,0 0-15,1 0 16,-1 0-16,0 0 0,1 0 16,-1 0-1,0 0-15,1 0 31,-1 0-31,0 0 16,1 0 15,-1 0-15,0 0-16,43 0 16,-43 0-1,1 0-15,-1 0 16,0 0 109,1 0-78,41 0-32,-41 0-15,-1 0 16,0 0 15,1 0-31,-1 0 110,0 0-48,1 0-46,-1 0-1,0 0 17,1 0-1,-1 0-16,0 0 1,1 0 0,-1 0-1,0 0 1,1 0 15,-1 0-15,0 0-1,1 0-15,-1 0 16,0 0-16,1 0 16,41 0-16,-41 0 15,-1 0-15,43 0 16,-43 0-16,0 0 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16-11-21T14:32:54.138"/>
    </inkml:context>
    <inkml:brush xml:id="br0">
      <inkml:brushProperty name="width" value="0.21167" units="cm"/>
      <inkml:brushProperty name="height" value="0.2116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5E514C69-B61E-4CF6-9591-BC601E39099E}" emma:medium="tactile" emma:mode="ink">
          <msink:context xmlns:msink="http://schemas.microsoft.com/ink/2010/main" type="inkDrawing"/>
        </emma:interpretation>
      </emma:emma>
    </inkml:annotationXML>
    <inkml:trace contextRef="#ctx0" brushRef="#br0">0 0 0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16-11-21T14:29:17.687"/>
    </inkml:context>
    <inkml:brush xml:id="br0">
      <inkml:brushProperty name="width" value="0.035" units="cm"/>
      <inkml:brushProperty name="height" value="0.035" units="cm"/>
      <inkml:brushProperty name="color" value="#FFFFFF"/>
      <inkml:brushProperty name="fitToCurve" value="1"/>
    </inkml:brush>
    <inkml:brush xml:id="br1">
      <inkml:brushProperty name="width" value="0.035" units="cm"/>
      <inkml:brushProperty name="height" value="0.035" units="cm"/>
      <inkml:brushProperty name="color" value="#FFFFFF"/>
    </inkml:brush>
    <inkml:brush xml:id="br2">
      <inkml:brushProperty name="width" value="0.10583" units="cm"/>
      <inkml:brushProperty name="height" value="0.10583" units="cm"/>
      <inkml:brushProperty name="color" value="#FFFFFF"/>
    </inkml:brush>
    <inkml:brush xml:id="br3">
      <inkml:brushProperty name="width" value="0.21167" units="cm"/>
      <inkml:brushProperty name="height" value="0.21167" units="cm"/>
      <inkml:brushProperty name="color" value="#FFFFFF"/>
    </inkml:brush>
  </inkml:definitions>
  <inkml:trace contextRef="#ctx0" brushRef="#br0">1482-508 0,'0'85'188,"0"-43"-173,0-126 126,0-1-125,0 43-16,0-85 15,0 84-15,0 1 16,0 0-16,0-1 15,42 43 64,43 0-64,-43 127 1,43-42-16,-43 42 15,43-42-15,-43 42 16,0-43-16,1-41 16,-1-43 46,-42-43-62,42-41 0,1-43 16,-43 42-16,0 0 15,0 43 142,42 0-157,0-1 15,1-126-15,-1 127 16,-42-43 0,42 43-16,1-1 15,-43 1 1,0 0-1,42 42 32,0 42-47,1 43 16,-43-43 0,42 85-16,0 0 15,-42 0-15,85 42 16,-43-84-16,-42 0 15,0-43-15,42-84 63,42-170-63,-84 43 16,43-1-16,41-41 15,-41 84-15,-1 42 16,0 0-16,1 1 15</inkml:trace>
  <inkml:trace contextRef="#ctx0" brushRef="#br1" timeOffset="-13235.4377">4444-254 0,'0'-42'47,"0"84"125,0 1-141,0-1-15,0 0-16,0 1 16,0-1-1,0 0 1,0 1-1,0-1 32,0 0-31,0 1 0,0-1-16,0 0 15,-42-42 1,-1 0 156,1-84-172,42 41 31,-42 1-15,42 0-16,-43 42 15,43-43-15,-42 1 16,42 0-1,-42 42 1,42-43 15,-43 43-15,43-42 31,-84 42-32,41 0 1,43-42 0,-42 42-16,0 0 15,-1 0 1,-41 0-16,41 0 16,1 0-16,0 0 0,-1 0 15,1 42-15,0-42 16,-1 42-16,1 1 47,0-43 93,-1-43-124,1 1 0,0 0 15,-1 42 47,1 0-62,0 0-1,-1 0-15,1 0 16,0 0-16,-1 42 15,1-42 79,0 0-63,-1-42-15,1-1 15,0 43 32,0 0-63,0 43 15,-43 41-15</inkml:trace>
  <inkml:trace contextRef="#ctx0" brushRef="#br2" timeOffset="158573.2839">6390 127 1609,'-42'0'16,"0"0"-16,-85 0 15,42 0-15,0 0 16,43 0-16,-43 0 0,1 0 31,-1 0-31,43 0 16,-1 0-16,-41 0 16,41 0-16,1 0 15,42 43 79,85-43-78,-1 0-16,43 0 15,0 0-15,0 0 0,0 0 16,-42 0-16,0 0 15,-43 0-15,0 0 16</inkml:trace>
  <inkml:trace contextRef="#ctx0" brushRef="#br3" timeOffset="252573.0901">6560-127 0,'-43'0'94,"43"-42"15,43 42-78,-1 0 0,0 0-31,1 0 16,41-42 0,1 42-16,0 0 15,-1 0 1,-41 0-16,41 0 16,-83-1-1</inkml:trace>
  <inkml:trace contextRef="#ctx0" brushRef="#br3" timeOffset="252571.0901">7449 0 0,'42'0'171,"-42"85"-155,42-85-16,-42 42 16,0-84 187,0 0-172,0-1 0,0 1-15,0 0 31,0-1-47,0 42 47</inkml:trace>
  <inkml:trace contextRef="#ctx0" brushRef="#br3" timeOffset="252572.0901">7406-128 687,'0'1'0,"-42"42"31,42-1 94,-42-42-109,-1 0 0,1 0-1,42 42 1,42-42 93,43 0-93,42 0-16,-42 43 15,-1-43-15,-42 0 16,42 0-16,1 0 16,-43 0-1,1 0 63,-1 0-62,0 0 0,1 0 15,-128 0 188,43 0-204,-1 0 17,1 0-17,0 0 1,84 0 140,43 0-140,42 0-16,0 0 15,0 0 1,0 0-16,0 0 16,0 0-16,-43 0 15,-41 42-15,-1-42 16,0 0 93,-126 0-78,41 0 94,1 0-93,0 42-17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16-11-21T14:33:58.901"/>
    </inkml:context>
    <inkml:brush xml:id="br0">
      <inkml:brushProperty name="width" value="0.21167" units="cm"/>
      <inkml:brushProperty name="height" value="0.21167" units="cm"/>
      <inkml:brushProperty name="color" value="#FFFFFF"/>
    </inkml:brush>
  </inkml:definitions>
  <inkml:trace contextRef="#ctx0" brushRef="#br0">126 254 3063,'1'0'78,"41"43"-47,43-43 0,-43 0 0,43 42 48,-43-42-48,0 0-16,1 42 1,-1-42 31,0 0 0,1 0-16,-1 0-15,0 0 46,1 0-46,-1 0-1,0 0 1,1 0 31,-1 0-16,0 0 16,1 0-31,-1 0 15,0 0-15,1 0-1,-1 0 1,0 0-1,43 0 1,-43 0 0,1 0 15,-1 0 16,0 0 0,1 0 0,-1 0-32,0 0 1,1 0-1,-1 0-15,0 0 16,1 0 0,-1 0 15,0 0-31,1 0 109,-1 0-31,-42-42 126,0 0-204,0-1 15,0 1-15,0-43 16,0 1-16,0 41 15,0 86 142,0-1-157,42 0 15,-42 1 17,0-1 108,-42-42-15,0 0-94,-1 0-15,1 0 0,0 0-16,-1 0 31,1 0 16,0 0 47,-1 0-94,1 0 31,0 0-16,-1 0 17,1 0-17,0 0-15,-43 0 16,43 0 78,-1 0-1,86 0 126,-1 0-219,43 0 16,-1 0-1,-41 0-15,41 0 16,-41 0-16,41 0 16,1 0-1,0 0-15,-1 0 16,-41 0-16,-1 0 16,0 0-16,1 0 15,-1 0-15,0 0 31,1 0 32,-1 0-1,0 0-15,1 0 0,-1 0-31,0-42-16,1 42 15,-1 0 1,0 0 0,1 0-1,-1 0 1,0 0 0,1 0 15,-1 0-16,0 0 17,1 0-17,-1 0-15,0 0 16,1 0-16,-1 0 16,0 0-1,1 0 1,41 0-16,-41 0 15,-1 0 1,0 0 0,1 0-1,-1 0 1,0 0 0,1 0 30,-1 0-30,0 0 0,1 0-1,-1 0 1,0 0 15,1 0-15,-1 0-1,43 0 1,-43 0-16,43 0 16,-1 0-16,-41 0 15,41 0-15,-41 0 16,-1 0-16,43 0 0,-1 0 16,-41 0-1,-1 0-15,0 0 16,1 0-16,-1 0 15,0 0-15,1 0 16,-1 0-16,0 0 31,1 0-15,-1 0 0,0 0-1,1 0 63,-1 0-46,0 0-17,1 0-15,-1 0 16,0 0-16,1 0 15,-1 0 1,0 0 0,1 0-16,-1 0 15,43 0-15,-43 0 16,43 0 15,-43 0-31,0 0 16,1 0-1,-1 0 1,0 0-16,1 0 31,-1 0-15,0 0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16-11-21T14:33:58.900"/>
    </inkml:context>
    <inkml:brush xml:id="br0">
      <inkml:brushProperty name="width" value="0.21167" units="cm"/>
      <inkml:brushProperty name="height" value="0.21167" units="cm"/>
      <inkml:brushProperty name="color" value="#FFFFFF"/>
    </inkml:brush>
    <inkml:brush xml:id="br1">
      <inkml:brushProperty name="width" value="0.10583" units="cm"/>
      <inkml:brushProperty name="height" value="0.10583" units="cm"/>
      <inkml:brushProperty name="color" value="#FFFFFF"/>
    </inkml:brush>
    <inkml:brush xml:id="br2">
      <inkml:brushProperty name="width" value="0.10583" units="cm"/>
      <inkml:brushProperty name="height" value="0.10583" units="cm"/>
      <inkml:brushProperty name="color" value="#FFFFFF"/>
      <inkml:brushProperty name="fitToCurve" value="1"/>
    </inkml:brush>
    <inkml:brush xml:id="br3">
      <inkml:brushProperty name="width" value="0.03528" units="cm"/>
      <inkml:brushProperty name="height" value="0.03528" units="cm"/>
      <inkml:brushProperty name="color" value="#FFFFFF"/>
      <inkml:brushProperty name="fitToCurve" value="1"/>
    </inkml:brush>
    <inkml:brush xml:id="br4">
      <inkml:brushProperty name="width" value="0.21167" units="cm"/>
      <inkml:brushProperty name="height" value="0.2116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B93266B9-DEA9-4307-8019-402A44CBD148}" emma:medium="tactile" emma:mode="ink">
          <msink:context xmlns:msink="http://schemas.microsoft.com/ink/2010/main" type="inkDrawing"/>
        </emma:interpretation>
      </emma:emma>
    </inkml:annotationXML>
    <inkml:trace contextRef="#ctx0" brushRef="#br0">1185 33 0,'0'-41'188,"85"41"-173,-43 0-15,1 0 16,-1 0-16,0 0 15,1 0-15,-86 0 204,1 0-126,0 0-31,-1 0-32,1 0-15,0 0 16,-1 0-1,1 0 1,0 0 109,-1 0-94,1 0-15,0 0 0,-1 0 93,1 0-78,0 0-15,-1 0 15,1 0-31,0 0 16,-43 0 15,43 0 31,-1 0 32,1 0 62,0 0-140,41 0-16</inkml:trace>
    <inkml:trace contextRef="#ctx0" brushRef="#br1" timeOffset="-1">296-256 1375,'0'-82'0,"-42"39"16,42 126 140,0-41-125</inkml:trace>
    <inkml:trace contextRef="#ctx0" brushRef="#br2" timeOffset="42465.7046">339 33 0,'-43'42'297,"43"-2"-266,43 3 79,-1-43 171,0 0-250,1 0 16,-1-43 78,-42 3 16,0-2-79,0 1 16,0-1-15,0 2 15,0-3-62,0 3 30,42 80 126,-42 3-140,43-3-32,-43 2 15,0-1 1,0 1 15,42-42-31,-42 40 47</inkml:trace>
    <inkml:trace contextRef="#ctx0" brushRef="#br3" timeOffset="18380.9189">339-8 0</inkml:trace>
    <inkml:trace contextRef="#ctx0" brushRef="#br4" timeOffset="71097.8421">339-50 0,'42'0'1219,"0"0"-1188,1 0 0,-1 0 47,-42-40 32,42 40-79,-42 40 735,0 2-751,0-1 1,0 1 31,0-2 93,0 3-124,0-3 15,0 2 16,0-1-31,0 1-16,0-84 187,0 1-171,0-1-1,0 2 32,0-3-31,0 3 31,0-2-32,0 1-15,0-1 16,0 2 0,0-3 15,0 3 0,0 80 219,0 3-219,0-3 1,0 2-32,0-1 15,0 1 17,0-2-17,0 3-15,0-3 16,0 2-1,0-1 1,0 1-16,0 0 16,0-1 15</inkml:trace>
    <inkml:trace contextRef="#ctx0" brushRef="#br4" timeOffset="64049.2755">339-133 0</inkml:trace>
    <inkml:trace contextRef="#ctx0" brushRef="#br1" timeOffset="-3">339-256 1735,'42'-42'0</inkml:trace>
    <inkml:trace contextRef="#ctx0" brushRef="#br2" timeOffset="45715.2492">466 158 0,'42'0'187,"-42"40"-140,0 2-16,0-1 94,42 1-93,-42 0-17,0-1 16,43 1 16,-43-2 16,0-80 109,0-2-141,-43 1 0,43-1 0,0 0 1,0 1-1,0-1 31,0 2-30,0-3-1,0 3 16,0-2-16,0 1-15,0-1-1,-42-41 32,0 83 63,42 43-110,0-3 31,0 2 16,42-42-32,0 0 1,1 0 0,-1 0-1,0 41 1,43-41-16,-43 0 15,1 0-15,-1 0 0,0 0 16,1 0-16,-1 0 31</inkml:trace>
    <inkml:trace contextRef="#ctx0" brushRef="#br1" timeOffset="-2">931 33 0,'43'0'157,"-43"42"-157,0-2 15,42 3-15,-42-3 16,0-80 109,-42-3-110,42 3 1,0-2 0,-43-41 109,43 43-110,-42-3 1,0 86 140,42-3-140,0 43-16,-43-41 15,43-2 1,-42-40 0,-43 0 124,85-40-124,-42-2-16,42 1 16,0-1-16,-42-41 15,42 43-15,0-2 16,-43 1-16,43-1 15,0 2 17,0 80 77,0 2-93,-42 41-16,42-43 15,-42-40 1,42 43-16,0-3 16,0 2-1,0-1 16,-1-41 32</inkml:trace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16-11-21T14:32:54.138"/>
    </inkml:context>
    <inkml:brush xml:id="br0">
      <inkml:brushProperty name="width" value="0.21167" units="cm"/>
      <inkml:brushProperty name="height" value="0.2116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F26D94BD-365F-42C4-89DA-E8DE8DF3FA88}" emma:medium="tactile" emma:mode="ink">
          <msink:context xmlns:msink="http://schemas.microsoft.com/ink/2010/main" type="inkDrawing"/>
        </emma:interpretation>
      </emma:emma>
    </inkml:annotationXML>
    <inkml:trace contextRef="#ctx0" brushRef="#br0">0 0 0</inkml:trace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18857-ABFA-4FF5-9EC5-F22A700D2E6F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D5C046-A2A1-468D-AAB6-59BF4A036B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470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5C046-A2A1-468D-AAB6-59BF4A036B5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507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7" indent="0" algn="ctr">
              <a:buNone/>
              <a:defRPr sz="1801"/>
            </a:lvl3pPr>
            <a:lvl4pPr marL="1371669" indent="0" algn="ctr">
              <a:buNone/>
              <a:defRPr sz="1600"/>
            </a:lvl4pPr>
            <a:lvl5pPr marL="1828892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6" indent="0" algn="ctr">
              <a:buNone/>
              <a:defRPr sz="1600"/>
            </a:lvl7pPr>
            <a:lvl8pPr marL="3200561" indent="0" algn="ctr">
              <a:buNone/>
              <a:defRPr sz="1600"/>
            </a:lvl8pPr>
            <a:lvl9pPr marL="365778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2C1B-4FF5-4D8F-9FF2-4F7CB8E21D30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A712-E06B-45DB-92B8-051BB7939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823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2C1B-4FF5-4D8F-9FF2-4F7CB8E21D30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A712-E06B-45DB-92B8-051BB7939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450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3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3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7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2C1B-4FF5-4D8F-9FF2-4F7CB8E21D30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A712-E06B-45DB-92B8-051BB7939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40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2C1B-4FF5-4D8F-9FF2-4F7CB8E21D30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A712-E06B-45DB-92B8-051BB7939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368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5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7" indent="0">
              <a:buNone/>
              <a:defRPr sz="1801" b="1"/>
            </a:lvl3pPr>
            <a:lvl4pPr marL="1371669" indent="0">
              <a:buNone/>
              <a:defRPr sz="1600" b="1"/>
            </a:lvl4pPr>
            <a:lvl5pPr marL="1828892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6" indent="0">
              <a:buNone/>
              <a:defRPr sz="1600" b="1"/>
            </a:lvl7pPr>
            <a:lvl8pPr marL="3200561" indent="0">
              <a:buNone/>
              <a:defRPr sz="1600" b="1"/>
            </a:lvl8pPr>
            <a:lvl9pPr marL="365778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5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7" indent="0">
              <a:buNone/>
              <a:defRPr sz="1801" b="1"/>
            </a:lvl3pPr>
            <a:lvl4pPr marL="1371669" indent="0">
              <a:buNone/>
              <a:defRPr sz="1600" b="1"/>
            </a:lvl4pPr>
            <a:lvl5pPr marL="1828892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6" indent="0">
              <a:buNone/>
              <a:defRPr sz="1600" b="1"/>
            </a:lvl7pPr>
            <a:lvl8pPr marL="3200561" indent="0">
              <a:buNone/>
              <a:defRPr sz="1600" b="1"/>
            </a:lvl8pPr>
            <a:lvl9pPr marL="365778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2C1B-4FF5-4D8F-9FF2-4F7CB8E21D30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A712-E06B-45DB-92B8-051BB7939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87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2C1B-4FF5-4D8F-9FF2-4F7CB8E21D30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A712-E06B-45DB-92B8-051BB7939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723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2C1B-4FF5-4D8F-9FF2-4F7CB8E21D30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A712-E06B-45DB-92B8-051BB7939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09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4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1"/>
            </a:lvl2pPr>
            <a:lvl3pPr marL="914447" indent="0">
              <a:buNone/>
              <a:defRPr sz="1200"/>
            </a:lvl3pPr>
            <a:lvl4pPr marL="1371669" indent="0">
              <a:buNone/>
              <a:defRPr sz="1001"/>
            </a:lvl4pPr>
            <a:lvl5pPr marL="1828892" indent="0">
              <a:buNone/>
              <a:defRPr sz="1001"/>
            </a:lvl5pPr>
            <a:lvl6pPr marL="2286114" indent="0">
              <a:buNone/>
              <a:defRPr sz="1001"/>
            </a:lvl6pPr>
            <a:lvl7pPr marL="2743336" indent="0">
              <a:buNone/>
              <a:defRPr sz="1001"/>
            </a:lvl7pPr>
            <a:lvl8pPr marL="3200561" indent="0">
              <a:buNone/>
              <a:defRPr sz="1001"/>
            </a:lvl8pPr>
            <a:lvl9pPr marL="3657784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2C1B-4FF5-4D8F-9FF2-4F7CB8E21D30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A712-E06B-45DB-92B8-051BB7939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141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94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7" indent="0">
              <a:buNone/>
              <a:defRPr sz="2400"/>
            </a:lvl3pPr>
            <a:lvl4pPr marL="1371669" indent="0">
              <a:buNone/>
              <a:defRPr sz="2000"/>
            </a:lvl4pPr>
            <a:lvl5pPr marL="1828892" indent="0">
              <a:buNone/>
              <a:defRPr sz="2000"/>
            </a:lvl5pPr>
            <a:lvl6pPr marL="2286114" indent="0">
              <a:buNone/>
              <a:defRPr sz="2000"/>
            </a:lvl6pPr>
            <a:lvl7pPr marL="2743336" indent="0">
              <a:buNone/>
              <a:defRPr sz="2000"/>
            </a:lvl7pPr>
            <a:lvl8pPr marL="3200561" indent="0">
              <a:buNone/>
              <a:defRPr sz="2000"/>
            </a:lvl8pPr>
            <a:lvl9pPr marL="3657784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1"/>
            </a:lvl2pPr>
            <a:lvl3pPr marL="914447" indent="0">
              <a:buNone/>
              <a:defRPr sz="1200"/>
            </a:lvl3pPr>
            <a:lvl4pPr marL="1371669" indent="0">
              <a:buNone/>
              <a:defRPr sz="1001"/>
            </a:lvl4pPr>
            <a:lvl5pPr marL="1828892" indent="0">
              <a:buNone/>
              <a:defRPr sz="1001"/>
            </a:lvl5pPr>
            <a:lvl6pPr marL="2286114" indent="0">
              <a:buNone/>
              <a:defRPr sz="1001"/>
            </a:lvl6pPr>
            <a:lvl7pPr marL="2743336" indent="0">
              <a:buNone/>
              <a:defRPr sz="1001"/>
            </a:lvl7pPr>
            <a:lvl8pPr marL="3200561" indent="0">
              <a:buNone/>
              <a:defRPr sz="1001"/>
            </a:lvl8pPr>
            <a:lvl9pPr marL="3657784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2C1B-4FF5-4D8F-9FF2-4F7CB8E21D30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A712-E06B-45DB-92B8-051BB7939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170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2C1B-4FF5-4D8F-9FF2-4F7CB8E21D30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A712-E06B-45DB-92B8-051BB7939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261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2C1B-4FF5-4D8F-9FF2-4F7CB8E21D30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A712-E06B-45DB-92B8-051BB7939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348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2" indent="0" algn="ctr">
              <a:buNone/>
              <a:defRPr sz="2000"/>
            </a:lvl2pPr>
            <a:lvl3pPr marL="914468" indent="0" algn="ctr">
              <a:buNone/>
              <a:defRPr sz="1801"/>
            </a:lvl3pPr>
            <a:lvl4pPr marL="1371702" indent="0" algn="ctr">
              <a:buNone/>
              <a:defRPr sz="1600"/>
            </a:lvl4pPr>
            <a:lvl5pPr marL="1828938" indent="0" algn="ctr">
              <a:buNone/>
              <a:defRPr sz="1600"/>
            </a:lvl5pPr>
            <a:lvl6pPr marL="2286171" indent="0" algn="ctr">
              <a:buNone/>
              <a:defRPr sz="1600"/>
            </a:lvl6pPr>
            <a:lvl7pPr marL="2743405" indent="0" algn="ctr">
              <a:buNone/>
              <a:defRPr sz="1600"/>
            </a:lvl7pPr>
            <a:lvl8pPr marL="3200643" indent="0" algn="ctr">
              <a:buNone/>
              <a:defRPr sz="1600"/>
            </a:lvl8pPr>
            <a:lvl9pPr marL="365787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088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265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3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3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68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7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3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062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965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2" indent="0">
              <a:buNone/>
              <a:defRPr sz="2000" b="1"/>
            </a:lvl2pPr>
            <a:lvl3pPr marL="914468" indent="0">
              <a:buNone/>
              <a:defRPr sz="1801" b="1"/>
            </a:lvl3pPr>
            <a:lvl4pPr marL="1371702" indent="0">
              <a:buNone/>
              <a:defRPr sz="1600" b="1"/>
            </a:lvl4pPr>
            <a:lvl5pPr marL="1828938" indent="0">
              <a:buNone/>
              <a:defRPr sz="1600" b="1"/>
            </a:lvl5pPr>
            <a:lvl6pPr marL="2286171" indent="0">
              <a:buNone/>
              <a:defRPr sz="1600" b="1"/>
            </a:lvl6pPr>
            <a:lvl7pPr marL="2743405" indent="0">
              <a:buNone/>
              <a:defRPr sz="1600" b="1"/>
            </a:lvl7pPr>
            <a:lvl8pPr marL="3200643" indent="0">
              <a:buNone/>
              <a:defRPr sz="1600" b="1"/>
            </a:lvl8pPr>
            <a:lvl9pPr marL="365787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8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2" indent="0">
              <a:buNone/>
              <a:defRPr sz="2000" b="1"/>
            </a:lvl2pPr>
            <a:lvl3pPr marL="914468" indent="0">
              <a:buNone/>
              <a:defRPr sz="1801" b="1"/>
            </a:lvl3pPr>
            <a:lvl4pPr marL="1371702" indent="0">
              <a:buNone/>
              <a:defRPr sz="1600" b="1"/>
            </a:lvl4pPr>
            <a:lvl5pPr marL="1828938" indent="0">
              <a:buNone/>
              <a:defRPr sz="1600" b="1"/>
            </a:lvl5pPr>
            <a:lvl6pPr marL="2286171" indent="0">
              <a:buNone/>
              <a:defRPr sz="1600" b="1"/>
            </a:lvl6pPr>
            <a:lvl7pPr marL="2743405" indent="0">
              <a:buNone/>
              <a:defRPr sz="1600" b="1"/>
            </a:lvl7pPr>
            <a:lvl8pPr marL="3200643" indent="0">
              <a:buNone/>
              <a:defRPr sz="1600" b="1"/>
            </a:lvl8pPr>
            <a:lvl9pPr marL="365787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197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727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2849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7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32" indent="0">
              <a:buNone/>
              <a:defRPr sz="1401"/>
            </a:lvl2pPr>
            <a:lvl3pPr marL="914468" indent="0">
              <a:buNone/>
              <a:defRPr sz="1200"/>
            </a:lvl3pPr>
            <a:lvl4pPr marL="1371702" indent="0">
              <a:buNone/>
              <a:defRPr sz="1001"/>
            </a:lvl4pPr>
            <a:lvl5pPr marL="1828938" indent="0">
              <a:buNone/>
              <a:defRPr sz="1001"/>
            </a:lvl5pPr>
            <a:lvl6pPr marL="2286171" indent="0">
              <a:buNone/>
              <a:defRPr sz="1001"/>
            </a:lvl6pPr>
            <a:lvl7pPr marL="2743405" indent="0">
              <a:buNone/>
              <a:defRPr sz="1001"/>
            </a:lvl7pPr>
            <a:lvl8pPr marL="3200643" indent="0">
              <a:buNone/>
              <a:defRPr sz="1001"/>
            </a:lvl8pPr>
            <a:lvl9pPr marL="3657877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3621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97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32" indent="0">
              <a:buNone/>
              <a:defRPr sz="2800"/>
            </a:lvl2pPr>
            <a:lvl3pPr marL="914468" indent="0">
              <a:buNone/>
              <a:defRPr sz="2400"/>
            </a:lvl3pPr>
            <a:lvl4pPr marL="1371702" indent="0">
              <a:buNone/>
              <a:defRPr sz="2000"/>
            </a:lvl4pPr>
            <a:lvl5pPr marL="1828938" indent="0">
              <a:buNone/>
              <a:defRPr sz="2000"/>
            </a:lvl5pPr>
            <a:lvl6pPr marL="2286171" indent="0">
              <a:buNone/>
              <a:defRPr sz="2000"/>
            </a:lvl6pPr>
            <a:lvl7pPr marL="2743405" indent="0">
              <a:buNone/>
              <a:defRPr sz="2000"/>
            </a:lvl7pPr>
            <a:lvl8pPr marL="3200643" indent="0">
              <a:buNone/>
              <a:defRPr sz="2000"/>
            </a:lvl8pPr>
            <a:lvl9pPr marL="3657877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32" indent="0">
              <a:buNone/>
              <a:defRPr sz="1401"/>
            </a:lvl2pPr>
            <a:lvl3pPr marL="914468" indent="0">
              <a:buNone/>
              <a:defRPr sz="1200"/>
            </a:lvl3pPr>
            <a:lvl4pPr marL="1371702" indent="0">
              <a:buNone/>
              <a:defRPr sz="1001"/>
            </a:lvl4pPr>
            <a:lvl5pPr marL="1828938" indent="0">
              <a:buNone/>
              <a:defRPr sz="1001"/>
            </a:lvl5pPr>
            <a:lvl6pPr marL="2286171" indent="0">
              <a:buNone/>
              <a:defRPr sz="1001"/>
            </a:lvl6pPr>
            <a:lvl7pPr marL="2743405" indent="0">
              <a:buNone/>
              <a:defRPr sz="1001"/>
            </a:lvl7pPr>
            <a:lvl8pPr marL="3200643" indent="0">
              <a:buNone/>
              <a:defRPr sz="1001"/>
            </a:lvl8pPr>
            <a:lvl9pPr marL="3657877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7112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885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9673-675B-4862-864A-2C5871F0E889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8218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2" indent="0" algn="ctr">
              <a:buNone/>
              <a:defRPr sz="2000"/>
            </a:lvl2pPr>
            <a:lvl3pPr marL="914468" indent="0" algn="ctr">
              <a:buNone/>
              <a:defRPr sz="1801"/>
            </a:lvl3pPr>
            <a:lvl4pPr marL="1371702" indent="0" algn="ctr">
              <a:buNone/>
              <a:defRPr sz="1600"/>
            </a:lvl4pPr>
            <a:lvl5pPr marL="1828938" indent="0" algn="ctr">
              <a:buNone/>
              <a:defRPr sz="1600"/>
            </a:lvl5pPr>
            <a:lvl6pPr marL="2286171" indent="0" algn="ctr">
              <a:buNone/>
              <a:defRPr sz="1600"/>
            </a:lvl6pPr>
            <a:lvl7pPr marL="2743405" indent="0" algn="ctr">
              <a:buNone/>
              <a:defRPr sz="1600"/>
            </a:lvl7pPr>
            <a:lvl8pPr marL="3200643" indent="0" algn="ctr">
              <a:buNone/>
              <a:defRPr sz="1600"/>
            </a:lvl8pPr>
            <a:lvl9pPr marL="365787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9CEC-C803-409A-8726-AC13CFD544ED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2046-18A4-49AC-9FAF-F536A5D7C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2587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9CEC-C803-409A-8726-AC13CFD544ED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2046-18A4-49AC-9FAF-F536A5D7C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0580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3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3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68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7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3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9CEC-C803-409A-8726-AC13CFD544ED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2046-18A4-49AC-9FAF-F536A5D7C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8514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9CEC-C803-409A-8726-AC13CFD544ED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2046-18A4-49AC-9FAF-F536A5D7C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3774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2" indent="0">
              <a:buNone/>
              <a:defRPr sz="2000" b="1"/>
            </a:lvl2pPr>
            <a:lvl3pPr marL="914468" indent="0">
              <a:buNone/>
              <a:defRPr sz="1801" b="1"/>
            </a:lvl3pPr>
            <a:lvl4pPr marL="1371702" indent="0">
              <a:buNone/>
              <a:defRPr sz="1600" b="1"/>
            </a:lvl4pPr>
            <a:lvl5pPr marL="1828938" indent="0">
              <a:buNone/>
              <a:defRPr sz="1600" b="1"/>
            </a:lvl5pPr>
            <a:lvl6pPr marL="2286171" indent="0">
              <a:buNone/>
              <a:defRPr sz="1600" b="1"/>
            </a:lvl6pPr>
            <a:lvl7pPr marL="2743405" indent="0">
              <a:buNone/>
              <a:defRPr sz="1600" b="1"/>
            </a:lvl7pPr>
            <a:lvl8pPr marL="3200643" indent="0">
              <a:buNone/>
              <a:defRPr sz="1600" b="1"/>
            </a:lvl8pPr>
            <a:lvl9pPr marL="3657877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8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2" indent="0">
              <a:buNone/>
              <a:defRPr sz="2000" b="1"/>
            </a:lvl2pPr>
            <a:lvl3pPr marL="914468" indent="0">
              <a:buNone/>
              <a:defRPr sz="1801" b="1"/>
            </a:lvl3pPr>
            <a:lvl4pPr marL="1371702" indent="0">
              <a:buNone/>
              <a:defRPr sz="1600" b="1"/>
            </a:lvl4pPr>
            <a:lvl5pPr marL="1828938" indent="0">
              <a:buNone/>
              <a:defRPr sz="1600" b="1"/>
            </a:lvl5pPr>
            <a:lvl6pPr marL="2286171" indent="0">
              <a:buNone/>
              <a:defRPr sz="1600" b="1"/>
            </a:lvl6pPr>
            <a:lvl7pPr marL="2743405" indent="0">
              <a:buNone/>
              <a:defRPr sz="1600" b="1"/>
            </a:lvl7pPr>
            <a:lvl8pPr marL="3200643" indent="0">
              <a:buNone/>
              <a:defRPr sz="1600" b="1"/>
            </a:lvl8pPr>
            <a:lvl9pPr marL="3657877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9CEC-C803-409A-8726-AC13CFD544ED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2046-18A4-49AC-9FAF-F536A5D7C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4618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9CEC-C803-409A-8726-AC13CFD544ED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2046-18A4-49AC-9FAF-F536A5D7C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1022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9CEC-C803-409A-8726-AC13CFD544ED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2046-18A4-49AC-9FAF-F536A5D7C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5853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7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32" indent="0">
              <a:buNone/>
              <a:defRPr sz="1401"/>
            </a:lvl2pPr>
            <a:lvl3pPr marL="914468" indent="0">
              <a:buNone/>
              <a:defRPr sz="1200"/>
            </a:lvl3pPr>
            <a:lvl4pPr marL="1371702" indent="0">
              <a:buNone/>
              <a:defRPr sz="1001"/>
            </a:lvl4pPr>
            <a:lvl5pPr marL="1828938" indent="0">
              <a:buNone/>
              <a:defRPr sz="1001"/>
            </a:lvl5pPr>
            <a:lvl6pPr marL="2286171" indent="0">
              <a:buNone/>
              <a:defRPr sz="1001"/>
            </a:lvl6pPr>
            <a:lvl7pPr marL="2743405" indent="0">
              <a:buNone/>
              <a:defRPr sz="1001"/>
            </a:lvl7pPr>
            <a:lvl8pPr marL="3200643" indent="0">
              <a:buNone/>
              <a:defRPr sz="1001"/>
            </a:lvl8pPr>
            <a:lvl9pPr marL="3657877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9CEC-C803-409A-8726-AC13CFD544ED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2046-18A4-49AC-9FAF-F536A5D7C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6476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97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32" indent="0">
              <a:buNone/>
              <a:defRPr sz="2800"/>
            </a:lvl2pPr>
            <a:lvl3pPr marL="914468" indent="0">
              <a:buNone/>
              <a:defRPr sz="2400"/>
            </a:lvl3pPr>
            <a:lvl4pPr marL="1371702" indent="0">
              <a:buNone/>
              <a:defRPr sz="2000"/>
            </a:lvl4pPr>
            <a:lvl5pPr marL="1828938" indent="0">
              <a:buNone/>
              <a:defRPr sz="2000"/>
            </a:lvl5pPr>
            <a:lvl6pPr marL="2286171" indent="0">
              <a:buNone/>
              <a:defRPr sz="2000"/>
            </a:lvl6pPr>
            <a:lvl7pPr marL="2743405" indent="0">
              <a:buNone/>
              <a:defRPr sz="2000"/>
            </a:lvl7pPr>
            <a:lvl8pPr marL="3200643" indent="0">
              <a:buNone/>
              <a:defRPr sz="2000"/>
            </a:lvl8pPr>
            <a:lvl9pPr marL="3657877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32" indent="0">
              <a:buNone/>
              <a:defRPr sz="1401"/>
            </a:lvl2pPr>
            <a:lvl3pPr marL="914468" indent="0">
              <a:buNone/>
              <a:defRPr sz="1200"/>
            </a:lvl3pPr>
            <a:lvl4pPr marL="1371702" indent="0">
              <a:buNone/>
              <a:defRPr sz="1001"/>
            </a:lvl4pPr>
            <a:lvl5pPr marL="1828938" indent="0">
              <a:buNone/>
              <a:defRPr sz="1001"/>
            </a:lvl5pPr>
            <a:lvl6pPr marL="2286171" indent="0">
              <a:buNone/>
              <a:defRPr sz="1001"/>
            </a:lvl6pPr>
            <a:lvl7pPr marL="2743405" indent="0">
              <a:buNone/>
              <a:defRPr sz="1001"/>
            </a:lvl7pPr>
            <a:lvl8pPr marL="3200643" indent="0">
              <a:buNone/>
              <a:defRPr sz="1001"/>
            </a:lvl8pPr>
            <a:lvl9pPr marL="3657877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9CEC-C803-409A-8726-AC13CFD544ED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2046-18A4-49AC-9FAF-F536A5D7C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3848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9CEC-C803-409A-8726-AC13CFD544ED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2046-18A4-49AC-9FAF-F536A5D7C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6497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9CEC-C803-409A-8726-AC13CFD544ED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2046-18A4-49AC-9FAF-F536A5D7C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203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5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5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B2C1B-4FF5-4D8F-9FF2-4F7CB8E21D30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5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FA712-E06B-45DB-92B8-051BB7939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489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4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3" indent="-228613" algn="l" defTabSz="914447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3" algn="l" defTabSz="914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8" indent="-228613" algn="l" defTabSz="914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1" indent="-228613" algn="l" defTabSz="914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3" algn="l" defTabSz="914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8" indent="-228613" algn="l" defTabSz="914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950" indent="-228613" algn="l" defTabSz="914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2" indent="-228613" algn="l" defTabSz="914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3" indent="-228613" algn="l" defTabSz="9144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47" algn="l" defTabSz="91444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2" algn="l" defTabSz="91444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6" algn="l" defTabSz="91444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1" algn="l" defTabSz="91444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4" algn="l" defTabSz="91444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5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5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9673-675B-4862-864A-2C5871F0E889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5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0BF34-22E2-41E5-8DE8-F20E8C763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07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6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6" indent="-228616" algn="l" defTabSz="914468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2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88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20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556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792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2025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257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491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32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68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702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938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171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405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643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877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5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5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B9CEC-C803-409A-8726-AC13CFD544ED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5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32046-18A4-49AC-9FAF-F536A5D7C1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141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6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6" indent="-228616" algn="l" defTabSz="914468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2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88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20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556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792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2025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257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491" indent="-228616" algn="l" defTabSz="9144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32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68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702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938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171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405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643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877" algn="l" defTabSz="91446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llygoyergorman.com/" TargetMode="External"/><Relationship Id="rId2" Type="http://schemas.openxmlformats.org/officeDocument/2006/relationships/hyperlink" Target="mailto:mgoyer01@qub.ac.uk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customXml" Target="../ink/ink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4.emf"/><Relationship Id="rId12" Type="http://schemas.openxmlformats.org/officeDocument/2006/relationships/customXml" Target="../ink/ink7.xml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4.xml"/><Relationship Id="rId11" Type="http://schemas.openxmlformats.org/officeDocument/2006/relationships/image" Target="../media/image16.emf"/><Relationship Id="rId5" Type="http://schemas.openxmlformats.org/officeDocument/2006/relationships/image" Target="../media/image13.emf"/><Relationship Id="rId10" Type="http://schemas.openxmlformats.org/officeDocument/2006/relationships/customXml" Target="../ink/ink6.xml"/><Relationship Id="rId4" Type="http://schemas.openxmlformats.org/officeDocument/2006/relationships/customXml" Target="../ink/ink3.xml"/><Relationship Id="rId9" Type="http://schemas.openxmlformats.org/officeDocument/2006/relationships/image" Target="../media/image15.emf"/><Relationship Id="rId1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M60NbWqKn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5250" y="534583"/>
            <a:ext cx="10860260" cy="5711483"/>
          </a:xfr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1001"/>
              </a:spcBef>
            </a:pPr>
            <a:br>
              <a:rPr lang="en-GB" sz="5401" b="1" dirty="0">
                <a:solidFill>
                  <a:srgbClr val="00B050"/>
                </a:solidFill>
              </a:rPr>
            </a:br>
            <a:r>
              <a:rPr lang="en-GB" sz="5401" b="1" dirty="0">
                <a:solidFill>
                  <a:srgbClr val="00B050"/>
                </a:solidFill>
              </a:rPr>
              <a:t>Youth drama in Northern Ireland: </a:t>
            </a:r>
            <a:br>
              <a:rPr lang="en-GB" sz="5401" b="1" dirty="0">
                <a:solidFill>
                  <a:srgbClr val="00B050"/>
                </a:solidFill>
              </a:rPr>
            </a:br>
            <a:r>
              <a:rPr lang="en-GB" sz="5401" b="1" dirty="0">
                <a:solidFill>
                  <a:srgbClr val="00B050"/>
                </a:solidFill>
              </a:rPr>
              <a:t>theatre-making for the future</a:t>
            </a:r>
            <a:br>
              <a:rPr lang="en-GB" sz="5001" b="1" dirty="0">
                <a:solidFill>
                  <a:srgbClr val="00B050"/>
                </a:solidFill>
              </a:rPr>
            </a:br>
            <a:br>
              <a:rPr lang="en-GB" sz="5001" b="1" dirty="0">
                <a:solidFill>
                  <a:srgbClr val="00B050"/>
                </a:solidFill>
              </a:rPr>
            </a:br>
            <a:r>
              <a:rPr lang="en-GB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Molly Goyer Gorman</a:t>
            </a:r>
            <a:br>
              <a:rPr lang="en-GB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GB" sz="2800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PhD candidate in Drama, Queen’s University Belfast</a:t>
            </a:r>
            <a:br>
              <a:rPr lang="en-GB" sz="2201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br>
              <a:rPr lang="en-GB" sz="2201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br>
              <a:rPr lang="en-GB" sz="2201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GB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  <a:hlinkClick r:id="rId2"/>
              </a:rPr>
              <a:t>mgoyer01@qub.ac.uk</a:t>
            </a:r>
            <a:r>
              <a:rPr lang="en-GB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				</a:t>
            </a:r>
            <a:r>
              <a:rPr lang="en-GB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  <a:hlinkClick r:id="rId3"/>
              </a:rPr>
              <a:t>www.mollygoyergorman.com</a:t>
            </a:r>
            <a:br>
              <a:rPr lang="en-GB" sz="220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en-GB" sz="5001" b="1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40"/>
            <a:ext cx="9144000" cy="238443"/>
          </a:xfrm>
        </p:spPr>
        <p:txBody>
          <a:bodyPr>
            <a:normAutofit fontScale="55000" lnSpcReduction="20000"/>
          </a:bodyPr>
          <a:lstStyle/>
          <a:p>
            <a:endParaRPr lang="en-GB" i="1" dirty="0"/>
          </a:p>
          <a:p>
            <a:endParaRPr lang="en-GB" dirty="0"/>
          </a:p>
          <a:p>
            <a:endParaRPr lang="en-GB" i="1" dirty="0"/>
          </a:p>
          <a:p>
            <a:endParaRPr lang="en-GB" i="1" dirty="0"/>
          </a:p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836883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" r="491" b="52838"/>
          <a:stretch/>
        </p:blipFill>
        <p:spPr>
          <a:xfrm>
            <a:off x="0" y="498181"/>
            <a:ext cx="12192000" cy="4391529"/>
          </a:xfrm>
          <a:prstGeom prst="rect">
            <a:avLst/>
          </a:prstGeom>
          <a:ln w="50800">
            <a:solidFill>
              <a:srgbClr val="00CC00"/>
            </a:solidFill>
          </a:ln>
        </p:spPr>
      </p:pic>
      <p:sp>
        <p:nvSpPr>
          <p:cNvPr id="5" name="Oval 4"/>
          <p:cNvSpPr/>
          <p:nvPr/>
        </p:nvSpPr>
        <p:spPr>
          <a:xfrm>
            <a:off x="5708828" y="1091667"/>
            <a:ext cx="2093771" cy="22175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1" dirty="0"/>
          </a:p>
        </p:txBody>
      </p:sp>
      <p:sp>
        <p:nvSpPr>
          <p:cNvPr id="10" name="TextBox 9"/>
          <p:cNvSpPr txBox="1"/>
          <p:nvPr/>
        </p:nvSpPr>
        <p:spPr>
          <a:xfrm>
            <a:off x="506361" y="5112300"/>
            <a:ext cx="111792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Lord Peter </a:t>
            </a:r>
            <a:r>
              <a:rPr lang="en-GB" sz="3200" dirty="0" err="1"/>
              <a:t>Melchett</a:t>
            </a:r>
            <a:r>
              <a:rPr lang="en-GB" sz="3200" dirty="0"/>
              <a:t> M.P. (age 29), </a:t>
            </a:r>
          </a:p>
          <a:p>
            <a:pPr algn="ctr"/>
            <a:r>
              <a:rPr lang="en-GB" sz="3200" dirty="0"/>
              <a:t>speaking with young men in East Belfast, 1977 </a:t>
            </a:r>
          </a:p>
        </p:txBody>
      </p:sp>
    </p:spTree>
    <p:extLst>
      <p:ext uri="{BB962C8B-B14F-4D97-AF65-F5344CB8AC3E}">
        <p14:creationId xmlns:p14="http://schemas.microsoft.com/office/powerpoint/2010/main" val="532643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37" b="11361"/>
          <a:stretch/>
        </p:blipFill>
        <p:spPr>
          <a:xfrm>
            <a:off x="0" y="0"/>
            <a:ext cx="7724678" cy="6857999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59" y="1254034"/>
            <a:ext cx="4084321" cy="1336766"/>
          </a:xfrm>
          <a:solidFill>
            <a:schemeClr val="bg1"/>
          </a:solidFill>
          <a:ln w="2222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GB" sz="3200" b="1" dirty="0"/>
              <a:t>Locations of 11 of the 13 Arts Council-funded groups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777" y="3246119"/>
            <a:ext cx="2021755" cy="2486759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48720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39" t="67057" r="10719" b="1607"/>
          <a:stretch/>
        </p:blipFill>
        <p:spPr>
          <a:xfrm>
            <a:off x="5623560" y="1646393"/>
            <a:ext cx="6568440" cy="5196842"/>
          </a:xfrm>
          <a:prstGeom prst="rect">
            <a:avLst/>
          </a:prstGeom>
          <a:ln w="44450">
            <a:solidFill>
              <a:srgbClr val="66FF33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22" t="43348" r="2223" b="4018"/>
          <a:stretch/>
        </p:blipFill>
        <p:spPr>
          <a:xfrm>
            <a:off x="-1" y="0"/>
            <a:ext cx="5725344" cy="6858000"/>
          </a:xfrm>
          <a:prstGeom prst="rect">
            <a:avLst/>
          </a:prstGeom>
          <a:ln w="44450">
            <a:solidFill>
              <a:srgbClr val="66FF33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992311" y="365125"/>
            <a:ext cx="5932721" cy="10159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001" dirty="0"/>
              <a:t>Ulster Youth Theatre participants in 1985 and 1986</a:t>
            </a:r>
          </a:p>
        </p:txBody>
      </p:sp>
    </p:spTree>
    <p:extLst>
      <p:ext uri="{BB962C8B-B14F-4D97-AF65-F5344CB8AC3E}">
        <p14:creationId xmlns:p14="http://schemas.microsoft.com/office/powerpoint/2010/main" val="2248709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643" t="13483" r="16053" b="21997"/>
          <a:stretch/>
        </p:blipFill>
        <p:spPr>
          <a:xfrm>
            <a:off x="588259" y="-1"/>
            <a:ext cx="5538223" cy="6857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517" y="3352793"/>
            <a:ext cx="60965" cy="1524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" t="1323" r="-282" b="1536"/>
          <a:stretch/>
        </p:blipFill>
        <p:spPr>
          <a:xfrm>
            <a:off x="6653777" y="0"/>
            <a:ext cx="4896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498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4384" y="3606165"/>
            <a:ext cx="2255520" cy="1631473"/>
          </a:xfrm>
        </p:spPr>
        <p:txBody>
          <a:bodyPr>
            <a:normAutofit/>
          </a:bodyPr>
          <a:lstStyle/>
          <a:p>
            <a:r>
              <a:rPr lang="en-GB" sz="3200" b="1" dirty="0"/>
              <a:t>Merged in 2015 to become…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03" y="661036"/>
            <a:ext cx="5401129" cy="1890395"/>
          </a:xfrm>
          <a:ln w="12700"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175" y="3118486"/>
            <a:ext cx="3111838" cy="2854468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744" y="1910715"/>
            <a:ext cx="4086225" cy="169545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7" name="Arrow: Right 6"/>
          <p:cNvSpPr/>
          <p:nvPr/>
        </p:nvSpPr>
        <p:spPr>
          <a:xfrm>
            <a:off x="5484384" y="2763203"/>
            <a:ext cx="2329704" cy="3552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24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12192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2103120" y="5657672"/>
            <a:ext cx="7696200" cy="1077218"/>
          </a:xfrm>
          <a:prstGeom prst="rect">
            <a:avLst/>
          </a:prstGeom>
          <a:solidFill>
            <a:srgbClr val="CCFF99"/>
          </a:solidFill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 err="1"/>
              <a:t>Glarryford</a:t>
            </a:r>
            <a:r>
              <a:rPr lang="en-GB" sz="3200" dirty="0"/>
              <a:t> YFC, winners of the 2016 </a:t>
            </a:r>
          </a:p>
          <a:p>
            <a:pPr algn="ctr"/>
            <a:r>
              <a:rPr lang="en-GB" sz="3200" dirty="0"/>
              <a:t>Young Farmers’ Clubs Drama Festival</a:t>
            </a:r>
          </a:p>
        </p:txBody>
      </p:sp>
    </p:spTree>
    <p:extLst>
      <p:ext uri="{BB962C8B-B14F-4D97-AF65-F5344CB8AC3E}">
        <p14:creationId xmlns:p14="http://schemas.microsoft.com/office/powerpoint/2010/main" val="2021631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760" y="0"/>
            <a:ext cx="9700326" cy="6858000"/>
          </a:xfrm>
        </p:spPr>
      </p:pic>
      <p:sp>
        <p:nvSpPr>
          <p:cNvPr id="7" name="TextBox 6"/>
          <p:cNvSpPr txBox="1"/>
          <p:nvPr/>
        </p:nvSpPr>
        <p:spPr>
          <a:xfrm>
            <a:off x="1508760" y="0"/>
            <a:ext cx="4251960" cy="1200329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Ulster Youth Theatre</a:t>
            </a:r>
          </a:p>
          <a:p>
            <a:pPr algn="ctr"/>
            <a:r>
              <a:rPr lang="en-GB" sz="3600" dirty="0"/>
              <a:t>1993</a:t>
            </a:r>
          </a:p>
        </p:txBody>
      </p:sp>
    </p:spTree>
    <p:extLst>
      <p:ext uri="{BB962C8B-B14F-4D97-AF65-F5344CB8AC3E}">
        <p14:creationId xmlns:p14="http://schemas.microsoft.com/office/powerpoint/2010/main" val="1784428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" r="3334" b="1778"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1130" y="5699760"/>
            <a:ext cx="9349739" cy="1158240"/>
          </a:xfrm>
          <a:solidFill>
            <a:srgbClr val="FFFF99"/>
          </a:solidFill>
          <a:ln w="254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GB" sz="3000" b="1" dirty="0"/>
              <a:t>NT Connections Festival 2015 – Lyric Theatre Belfast</a:t>
            </a:r>
            <a:br>
              <a:rPr lang="en-GB" sz="3000" b="1" dirty="0"/>
            </a:br>
            <a:r>
              <a:rPr lang="en-GB" sz="3000" b="1" dirty="0"/>
              <a:t>7 of the participating youth theatres were from Northern Ireland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616052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58" y="485866"/>
            <a:ext cx="10850880" cy="1856521"/>
          </a:xfr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sz="3200" dirty="0"/>
              <a:t>1</a:t>
            </a:r>
            <a:r>
              <a:rPr lang="en-GB" sz="3200" b="1" dirty="0"/>
              <a:t>. How is youth theatre practice evolving in response to the changes we experience in theatre and in society?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7007"/>
          <a:stretch/>
        </p:blipFill>
        <p:spPr>
          <a:xfrm>
            <a:off x="1878008" y="3733654"/>
            <a:ext cx="3826105" cy="1707146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156840" y="3722050"/>
            <a:ext cx="3837401" cy="168456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400" dirty="0"/>
              <a:t>Partnerships in Communities</a:t>
            </a:r>
          </a:p>
          <a:p>
            <a:pPr algn="ctr"/>
            <a:r>
              <a:rPr lang="en-GB" sz="3400" dirty="0"/>
              <a:t> Programme</a:t>
            </a:r>
          </a:p>
        </p:txBody>
      </p:sp>
      <p:sp>
        <p:nvSpPr>
          <p:cNvPr id="5" name="Arrow: Down 4"/>
          <p:cNvSpPr/>
          <p:nvPr/>
        </p:nvSpPr>
        <p:spPr>
          <a:xfrm>
            <a:off x="5641797" y="2534555"/>
            <a:ext cx="533400" cy="11874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2" name="Ink 61"/>
              <p14:cNvContentPartPr/>
              <p14:nvPr/>
            </p14:nvContentPartPr>
            <p14:xfrm>
              <a:off x="12603360" y="5440800"/>
              <a:ext cx="360" cy="36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565200" y="5402640"/>
                <a:ext cx="76680" cy="7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08725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245600" y="1611086"/>
            <a:ext cx="2801257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3600" b="1" dirty="0">
                <a:solidFill>
                  <a:prstClr val="black"/>
                </a:solidFill>
              </a:rPr>
              <a:t>Quadrangle Productions</a:t>
            </a:r>
          </a:p>
          <a:p>
            <a:pPr lvl="0" algn="ctr"/>
            <a:endParaRPr lang="en-GB" sz="2800" b="1" dirty="0">
              <a:solidFill>
                <a:prstClr val="black"/>
              </a:solidFill>
            </a:endParaRPr>
          </a:p>
          <a:p>
            <a:pPr lvl="0"/>
            <a:r>
              <a:rPr lang="en-GB" sz="2800" dirty="0">
                <a:solidFill>
                  <a:prstClr val="black"/>
                </a:solidFill>
              </a:rPr>
              <a:t>Volunteer-run</a:t>
            </a:r>
          </a:p>
          <a:p>
            <a:pPr lvl="0"/>
            <a:r>
              <a:rPr lang="en-GB" sz="2800" dirty="0">
                <a:solidFill>
                  <a:prstClr val="black"/>
                </a:solidFill>
              </a:rPr>
              <a:t>youth theatre</a:t>
            </a:r>
          </a:p>
          <a:p>
            <a:pPr lvl="0"/>
            <a:endParaRPr lang="en-GB" sz="2800" dirty="0">
              <a:solidFill>
                <a:prstClr val="black"/>
              </a:solidFill>
            </a:endParaRPr>
          </a:p>
          <a:p>
            <a:pPr lvl="0"/>
            <a:r>
              <a:rPr lang="en-GB" sz="2800" dirty="0" err="1">
                <a:solidFill>
                  <a:prstClr val="black"/>
                </a:solidFill>
              </a:rPr>
              <a:t>Ballycastle</a:t>
            </a:r>
            <a:r>
              <a:rPr lang="en-GB" sz="2800" dirty="0">
                <a:solidFill>
                  <a:prstClr val="black"/>
                </a:solidFill>
              </a:rPr>
              <a:t>, County Antrim</a:t>
            </a:r>
          </a:p>
          <a:p>
            <a:pPr lvl="0"/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2794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"/>
            <a:ext cx="11201400" cy="1654401"/>
          </a:xfr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sz="3600" dirty="0"/>
              <a:t>2</a:t>
            </a:r>
            <a:r>
              <a:rPr lang="en-GB" sz="3200" dirty="0"/>
              <a:t>. </a:t>
            </a:r>
            <a:r>
              <a:rPr lang="en-GB" sz="3200" b="1" dirty="0"/>
              <a:t>Are young people changing? And how are they inspiring change in youth theatre?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37634" y="5090520"/>
            <a:ext cx="3810001" cy="1200329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Suitcase Theatre Roadshow</a:t>
            </a:r>
          </a:p>
        </p:txBody>
      </p:sp>
      <p:sp>
        <p:nvSpPr>
          <p:cNvPr id="5" name="Arrow: Down 4"/>
          <p:cNvSpPr/>
          <p:nvPr/>
        </p:nvSpPr>
        <p:spPr>
          <a:xfrm>
            <a:off x="5623440" y="1951581"/>
            <a:ext cx="533400" cy="10660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3" name="Ink 62"/>
              <p14:cNvContentPartPr/>
              <p14:nvPr/>
            </p14:nvContentPartPr>
            <p14:xfrm>
              <a:off x="6156840" y="4632960"/>
              <a:ext cx="1296000" cy="24408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18680" y="4594800"/>
                <a:ext cx="1372320" cy="30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5" name="Ink 54"/>
              <p14:cNvContentPartPr/>
              <p14:nvPr/>
            </p14:nvContentPartPr>
            <p14:xfrm>
              <a:off x="4998720" y="4709280"/>
              <a:ext cx="1158480" cy="46080"/>
            </p14:xfrm>
          </p:contentPart>
        </mc:Choice>
        <mc:Fallback xmlns="">
          <p:pic>
            <p:nvPicPr>
              <p:cNvPr id="55" name="Ink 5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60560" y="4671120"/>
                <a:ext cx="123480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2" name="Ink 61"/>
              <p14:cNvContentPartPr/>
              <p14:nvPr/>
            </p14:nvContentPartPr>
            <p14:xfrm>
              <a:off x="12603360" y="5440800"/>
              <a:ext cx="360" cy="36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565200" y="5402640"/>
                <a:ext cx="7668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6" name="Ink 75"/>
              <p14:cNvContentPartPr/>
              <p14:nvPr/>
            </p14:nvContentPartPr>
            <p14:xfrm>
              <a:off x="4389240" y="4206360"/>
              <a:ext cx="2682360" cy="62496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82040" y="4200240"/>
                <a:ext cx="2727720" cy="63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1" name="Ink 80"/>
              <p14:cNvContentPartPr/>
              <p14:nvPr/>
            </p14:nvContentPartPr>
            <p14:xfrm>
              <a:off x="4023120" y="4648080"/>
              <a:ext cx="2134080" cy="137520"/>
            </p14:xfrm>
          </p:contentPart>
        </mc:Choice>
        <mc:Fallback xmlns="">
          <p:pic>
            <p:nvPicPr>
              <p:cNvPr id="81" name="Ink 8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84960" y="4609920"/>
                <a:ext cx="2210400" cy="21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1" name="Ink 90"/>
              <p14:cNvContentPartPr/>
              <p14:nvPr/>
            </p14:nvContentPartPr>
            <p14:xfrm>
              <a:off x="3947160" y="4602360"/>
              <a:ext cx="442440" cy="316800"/>
            </p14:xfrm>
          </p:contentPart>
        </mc:Choice>
        <mc:Fallback xmlns="">
          <p:pic>
            <p:nvPicPr>
              <p:cNvPr id="91" name="Ink 9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928080" y="4583280"/>
                <a:ext cx="499680" cy="36216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7" t="12055" r="8711" b="11020"/>
          <a:stretch/>
        </p:blipFill>
        <p:spPr>
          <a:xfrm>
            <a:off x="3937634" y="3047273"/>
            <a:ext cx="3810001" cy="2042161"/>
          </a:xfrm>
        </p:spPr>
      </p:pic>
    </p:spTree>
    <p:extLst>
      <p:ext uri="{BB962C8B-B14F-4D97-AF65-F5344CB8AC3E}">
        <p14:creationId xmlns:p14="http://schemas.microsoft.com/office/powerpoint/2010/main" val="416881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814" y="5036290"/>
            <a:ext cx="3367571" cy="1143000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+mn-lt"/>
              </a:rPr>
              <a:t>Performance on </a:t>
            </a:r>
            <a:br>
              <a:rPr lang="en-GB" sz="3200" dirty="0">
                <a:latin typeface="+mn-lt"/>
              </a:rPr>
            </a:br>
            <a:r>
              <a:rPr lang="en-GB" sz="3200" dirty="0">
                <a:latin typeface="+mn-lt"/>
              </a:rPr>
              <a:t>mental health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" t="20223" b="97"/>
          <a:stretch/>
        </p:blipFill>
        <p:spPr>
          <a:xfrm>
            <a:off x="5094515" y="2556737"/>
            <a:ext cx="6908800" cy="4186915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7"/>
          <a:stretch/>
        </p:blipFill>
        <p:spPr>
          <a:xfrm>
            <a:off x="130629" y="74574"/>
            <a:ext cx="6590630" cy="3762477"/>
          </a:xfrm>
          <a:ln w="63500">
            <a:solidFill>
              <a:schemeClr val="bg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8839200" y="300240"/>
            <a:ext cx="24231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Post-show workshops</a:t>
            </a:r>
          </a:p>
        </p:txBody>
      </p:sp>
      <p:sp>
        <p:nvSpPr>
          <p:cNvPr id="10" name="Arrow: Down 9"/>
          <p:cNvSpPr/>
          <p:nvPr/>
        </p:nvSpPr>
        <p:spPr>
          <a:xfrm>
            <a:off x="9628777" y="1377458"/>
            <a:ext cx="350520" cy="9788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row: Up 10"/>
          <p:cNvSpPr/>
          <p:nvPr/>
        </p:nvSpPr>
        <p:spPr>
          <a:xfrm>
            <a:off x="2301240" y="4038600"/>
            <a:ext cx="396239" cy="10173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429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"/>
            <a:ext cx="11201400" cy="1654401"/>
          </a:xfr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sz="3600" dirty="0"/>
              <a:t>3. 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</a:rPr>
              <a:t>How does youth theatre practice empower young people to be changemakers in their lives and communities?</a:t>
            </a:r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07550" y="5080219"/>
            <a:ext cx="4888350" cy="646331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CRAIC Youth Theatre</a:t>
            </a:r>
          </a:p>
        </p:txBody>
      </p:sp>
      <p:sp>
        <p:nvSpPr>
          <p:cNvPr id="5" name="Arrow: Down 4"/>
          <p:cNvSpPr/>
          <p:nvPr/>
        </p:nvSpPr>
        <p:spPr>
          <a:xfrm>
            <a:off x="5623440" y="1951581"/>
            <a:ext cx="533400" cy="10660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2" name="Ink 61"/>
              <p14:cNvContentPartPr/>
              <p14:nvPr/>
            </p14:nvContentPartPr>
            <p14:xfrm>
              <a:off x="12603360" y="5440800"/>
              <a:ext cx="360" cy="36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565200" y="5402640"/>
                <a:ext cx="76680" cy="7668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048728"/>
            <a:ext cx="4762500" cy="1428750"/>
          </a:xfrm>
          <a:prstGeom prst="rect">
            <a:avLst/>
          </a:prstGeom>
          <a:ln w="63500">
            <a:solidFill>
              <a:srgbClr val="66FF33"/>
            </a:solidFill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890140" y="3307080"/>
            <a:ext cx="5844660" cy="3200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3" t="25766" r="48312" b="24133"/>
          <a:stretch/>
        </p:blipFill>
        <p:spPr>
          <a:xfrm>
            <a:off x="6478140" y="2484609"/>
            <a:ext cx="5318760" cy="40629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8437155" y="4917580"/>
            <a:ext cx="1844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/>
              <a:t>Coalisland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333394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9" r="12889"/>
          <a:stretch/>
        </p:blipFill>
        <p:spPr>
          <a:xfrm>
            <a:off x="0" y="5"/>
            <a:ext cx="89408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90742" y="1959429"/>
            <a:ext cx="2510972" cy="3139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Posters </a:t>
            </a:r>
          </a:p>
          <a:p>
            <a:pPr algn="ctr"/>
            <a:r>
              <a:rPr lang="en-GB" sz="3200" dirty="0"/>
              <a:t>outside </a:t>
            </a:r>
            <a:r>
              <a:rPr lang="en-GB" sz="3200" dirty="0" err="1"/>
              <a:t>Coalisland</a:t>
            </a:r>
            <a:r>
              <a:rPr lang="en-GB" sz="3200" dirty="0"/>
              <a:t> Police Station</a:t>
            </a:r>
          </a:p>
          <a:p>
            <a:endParaRPr lang="en-GB" sz="2800" dirty="0"/>
          </a:p>
          <a:p>
            <a:pPr algn="ctr"/>
            <a:r>
              <a:rPr lang="en-GB" sz="2400" i="1" dirty="0"/>
              <a:t>March 2016</a:t>
            </a:r>
          </a:p>
          <a:p>
            <a:endParaRPr lang="en-GB" sz="1801" dirty="0"/>
          </a:p>
        </p:txBody>
      </p:sp>
    </p:spTree>
    <p:extLst>
      <p:ext uri="{BB962C8B-B14F-4D97-AF65-F5344CB8AC3E}">
        <p14:creationId xmlns:p14="http://schemas.microsoft.com/office/powerpoint/2010/main" val="2307748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31"/>
            <a:ext cx="264885" cy="229961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70"/>
          <a:stretch/>
        </p:blipFill>
        <p:spPr>
          <a:xfrm>
            <a:off x="1" y="0"/>
            <a:ext cx="8808720" cy="6858000"/>
          </a:xfrm>
          <a:solidFill>
            <a:srgbClr val="FFCCCC"/>
          </a:solidFill>
          <a:ln w="4445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8945880" y="1661160"/>
            <a:ext cx="309372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3200" dirty="0">
                <a:solidFill>
                  <a:prstClr val="black"/>
                </a:solidFill>
              </a:rPr>
              <a:t>Easter Rising Commemoration,</a:t>
            </a:r>
          </a:p>
          <a:p>
            <a:pPr lvl="0"/>
            <a:r>
              <a:rPr lang="en-GB" sz="3200" dirty="0" err="1">
                <a:solidFill>
                  <a:prstClr val="black"/>
                </a:solidFill>
              </a:rPr>
              <a:t>Coalisland</a:t>
            </a:r>
            <a:endParaRPr lang="en-GB" sz="3200" dirty="0">
              <a:solidFill>
                <a:prstClr val="black"/>
              </a:solidFill>
            </a:endParaRPr>
          </a:p>
          <a:p>
            <a:pPr lvl="0"/>
            <a:endParaRPr lang="en-GB" sz="2800" dirty="0">
              <a:solidFill>
                <a:prstClr val="black"/>
              </a:solidFill>
            </a:endParaRPr>
          </a:p>
          <a:p>
            <a:pPr lvl="0" algn="ctr"/>
            <a:r>
              <a:rPr lang="en-GB" sz="2400" i="1" dirty="0">
                <a:solidFill>
                  <a:prstClr val="black"/>
                </a:solidFill>
              </a:rPr>
              <a:t>March 2016</a:t>
            </a:r>
          </a:p>
        </p:txBody>
      </p:sp>
    </p:spTree>
    <p:extLst>
      <p:ext uri="{BB962C8B-B14F-4D97-AF65-F5344CB8AC3E}">
        <p14:creationId xmlns:p14="http://schemas.microsoft.com/office/powerpoint/2010/main" val="1284595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30"/>
          <a:stretch/>
        </p:blipFill>
        <p:spPr>
          <a:xfrm>
            <a:off x="6" y="5"/>
            <a:ext cx="940947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71705" y="1371600"/>
            <a:ext cx="23597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7">
              <a:defRPr/>
            </a:pPr>
            <a:r>
              <a:rPr lang="en-GB" sz="3600" kern="0" dirty="0">
                <a:solidFill>
                  <a:sysClr val="windowText" lastClr="000000"/>
                </a:solidFill>
              </a:rPr>
              <a:t>Craic Youth Theatre</a:t>
            </a:r>
          </a:p>
          <a:p>
            <a:pPr algn="ctr" defTabSz="914447">
              <a:defRPr/>
            </a:pPr>
            <a:endParaRPr lang="en-GB" sz="3600" kern="0" dirty="0">
              <a:solidFill>
                <a:sysClr val="windowText" lastClr="000000"/>
              </a:solidFill>
            </a:endParaRPr>
          </a:p>
          <a:p>
            <a:pPr algn="ctr" defTabSz="914447">
              <a:defRPr/>
            </a:pPr>
            <a:r>
              <a:rPr lang="en-GB" sz="3600" kern="0" dirty="0">
                <a:solidFill>
                  <a:sysClr val="windowText" lastClr="000000"/>
                </a:solidFill>
              </a:rPr>
              <a:t>Panto 2016</a:t>
            </a:r>
          </a:p>
          <a:p>
            <a:pPr algn="ctr" defTabSz="914447">
              <a:defRPr/>
            </a:pPr>
            <a:endParaRPr lang="en-GB" sz="3600" kern="0" dirty="0">
              <a:solidFill>
                <a:sysClr val="windowText" lastClr="000000"/>
              </a:solidFill>
            </a:endParaRPr>
          </a:p>
          <a:p>
            <a:pPr algn="ctr" defTabSz="914447">
              <a:defRPr/>
            </a:pPr>
            <a:r>
              <a:rPr lang="en-GB" sz="3600" kern="0" dirty="0">
                <a:solidFill>
                  <a:sysClr val="windowText" lastClr="000000"/>
                </a:solidFill>
              </a:rPr>
              <a:t>‘Once Upon </a:t>
            </a:r>
          </a:p>
          <a:p>
            <a:pPr algn="ctr" defTabSz="914447">
              <a:defRPr/>
            </a:pPr>
            <a:r>
              <a:rPr lang="en-GB" sz="3600" kern="0" dirty="0">
                <a:solidFill>
                  <a:sysClr val="windowText" lastClr="000000"/>
                </a:solidFill>
              </a:rPr>
              <a:t>a Minion’</a:t>
            </a:r>
          </a:p>
        </p:txBody>
      </p:sp>
    </p:spTree>
    <p:extLst>
      <p:ext uri="{BB962C8B-B14F-4D97-AF65-F5344CB8AC3E}">
        <p14:creationId xmlns:p14="http://schemas.microsoft.com/office/powerpoint/2010/main" val="3939001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03205" y="4557486"/>
            <a:ext cx="603794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2800" i="1" kern="0" dirty="0">
                <a:solidFill>
                  <a:sysClr val="windowText" lastClr="000000"/>
                </a:solidFill>
              </a:rPr>
              <a:t>Emerging theme </a:t>
            </a:r>
            <a:r>
              <a:rPr lang="en-GB" sz="2800" b="1" i="1" kern="0" dirty="0">
                <a:solidFill>
                  <a:sysClr val="windowText" lastClr="000000"/>
                </a:solidFill>
              </a:rPr>
              <a:t>2 b)</a:t>
            </a:r>
          </a:p>
          <a:p>
            <a:pPr lvl="0" algn="ctr">
              <a:defRPr/>
            </a:pPr>
            <a:endParaRPr lang="en-GB" sz="2400" b="1" kern="0" dirty="0">
              <a:solidFill>
                <a:sysClr val="windowText" lastClr="000000"/>
              </a:solidFill>
            </a:endParaRPr>
          </a:p>
          <a:p>
            <a:pPr lvl="0" algn="ctr">
              <a:defRPr/>
            </a:pPr>
            <a:r>
              <a:rPr lang="en-GB" sz="3600" kern="0" dirty="0">
                <a:solidFill>
                  <a:sysClr val="windowText" lastClr="000000"/>
                </a:solidFill>
              </a:rPr>
              <a:t>Youth theatre performances enriching the local community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4" b="929"/>
          <a:stretch/>
        </p:blipFill>
        <p:spPr>
          <a:xfrm>
            <a:off x="101600" y="116115"/>
            <a:ext cx="9058213" cy="6558033"/>
          </a:xfrm>
          <a:prstGeom prst="rect">
            <a:avLst/>
          </a:prstGeom>
          <a:ln w="63500">
            <a:solidFill>
              <a:srgbClr val="00CC0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9372600" y="1402080"/>
            <a:ext cx="26365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‘Foundered’</a:t>
            </a:r>
          </a:p>
          <a:p>
            <a:endParaRPr lang="en-GB" sz="3600" dirty="0"/>
          </a:p>
          <a:p>
            <a:r>
              <a:rPr lang="en-GB" sz="3600" dirty="0"/>
              <a:t>Craic Youth Theatre</a:t>
            </a:r>
          </a:p>
          <a:p>
            <a:r>
              <a:rPr lang="en-GB" sz="3600" dirty="0"/>
              <a:t>Panto 2015</a:t>
            </a:r>
          </a:p>
        </p:txBody>
      </p:sp>
    </p:spTree>
    <p:extLst>
      <p:ext uri="{BB962C8B-B14F-4D97-AF65-F5344CB8AC3E}">
        <p14:creationId xmlns:p14="http://schemas.microsoft.com/office/powerpoint/2010/main" val="2479317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3685" y="1718945"/>
            <a:ext cx="7178035" cy="1039495"/>
          </a:xfrm>
        </p:spPr>
        <p:txBody>
          <a:bodyPr/>
          <a:lstStyle/>
          <a:p>
            <a:pPr algn="ctr"/>
            <a:r>
              <a:rPr lang="en-GB" dirty="0">
                <a:hlinkClick r:id="rId2"/>
              </a:rPr>
              <a:t>'Foundered' promo video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466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199</Words>
  <Application>Microsoft Office PowerPoint</Application>
  <PresentationFormat>Widescreen</PresentationFormat>
  <Paragraphs>54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1_Office Theme</vt:lpstr>
      <vt:lpstr>2_Office Theme</vt:lpstr>
      <vt:lpstr> Youth drama in Northern Ireland:  theatre-making for the future  Molly Goyer Gorman PhD candidate in Drama, Queen’s University Belfast   mgoyer01@qub.ac.uk    www.mollygoyergorman.com </vt:lpstr>
      <vt:lpstr>PowerPoint Presentation</vt:lpstr>
      <vt:lpstr>Locations of 11 of the 13 Arts Council-funded groups</vt:lpstr>
      <vt:lpstr>PowerPoint Presentation</vt:lpstr>
      <vt:lpstr>PowerPoint Presentation</vt:lpstr>
      <vt:lpstr>Merged in 2015 to become…</vt:lpstr>
      <vt:lpstr>PowerPoint Presentation</vt:lpstr>
      <vt:lpstr>PowerPoint Presentation</vt:lpstr>
      <vt:lpstr>NT Connections Festival 2015 – Lyric Theatre Belfast 7 of the participating youth theatres were from Northern Ireland</vt:lpstr>
      <vt:lpstr>1. How is youth theatre practice evolving in response to the changes we experience in theatre and in society?</vt:lpstr>
      <vt:lpstr>PowerPoint Presentation</vt:lpstr>
      <vt:lpstr>2. Are young people changing? And how are they inspiring change in youth theatre?</vt:lpstr>
      <vt:lpstr>Performance on  mental health</vt:lpstr>
      <vt:lpstr>3. How does youth theatre practice empower young people to be changemakers in their lives and communities?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Molly Goyer</dc:creator>
  <cp:lastModifiedBy>Molly GG</cp:lastModifiedBy>
  <cp:revision>51</cp:revision>
  <dcterms:created xsi:type="dcterms:W3CDTF">2016-07-06T14:32:20Z</dcterms:created>
  <dcterms:modified xsi:type="dcterms:W3CDTF">2016-12-11T18:32:25Z</dcterms:modified>
</cp:coreProperties>
</file>